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84" r:id="rId2"/>
    <p:sldId id="257" r:id="rId3"/>
    <p:sldId id="277" r:id="rId4"/>
    <p:sldId id="285" r:id="rId5"/>
    <p:sldId id="286" r:id="rId6"/>
    <p:sldId id="291" r:id="rId7"/>
    <p:sldId id="29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229C"/>
    <a:srgbClr val="008F00"/>
    <a:srgbClr val="FF7E79"/>
    <a:srgbClr val="945200"/>
    <a:srgbClr val="781242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86389"/>
  </p:normalViewPr>
  <p:slideViewPr>
    <p:cSldViewPr snapToGrid="0" snapToObjects="1">
      <p:cViewPr varScale="1">
        <p:scale>
          <a:sx n="122" d="100"/>
          <a:sy n="122" d="100"/>
        </p:scale>
        <p:origin x="664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70B4F-F7F3-B04F-A327-4BCE4EE4B404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92761-FD71-EA49-AE67-6902DDBF24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69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7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76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53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01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43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30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7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5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92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91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65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AC9D3-49A2-C94B-8497-DD0102ACA223}" type="datetimeFigureOut">
              <a:rPr lang="fr-FR" smtClean="0"/>
              <a:t>01/03/2020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4DAC6-989C-E843-ADCA-66CFF6147B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79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2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 1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3" y="251460"/>
            <a:ext cx="3421102" cy="4823591"/>
          </a:xfrm>
          <a:prstGeom prst="rect">
            <a:avLst/>
          </a:prstGeom>
        </p:spPr>
      </p:pic>
      <p:pic>
        <p:nvPicPr>
          <p:cNvPr id="197" name="Image 1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7" y="5006471"/>
            <a:ext cx="3971822" cy="157927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07144" y="35814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4941" y="507505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006133" y="183529"/>
            <a:ext cx="1442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Photoreceptor</a:t>
            </a:r>
            <a:r>
              <a:rPr lang="fr-FR" sz="1200" b="1" dirty="0"/>
              <a:t> </a:t>
            </a:r>
            <a:r>
              <a:rPr lang="fr-FR" sz="1200" b="1" dirty="0" err="1"/>
              <a:t>Cells</a:t>
            </a:r>
            <a:endParaRPr lang="fr-FR" sz="12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779057" y="2133271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Bipolar</a:t>
            </a:r>
            <a:r>
              <a:rPr lang="fr-FR" sz="1200" b="1" dirty="0"/>
              <a:t> </a:t>
            </a:r>
            <a:r>
              <a:rPr lang="fr-FR" sz="1200" b="1" dirty="0" err="1"/>
              <a:t>Cells</a:t>
            </a:r>
            <a:endParaRPr lang="fr-FR" sz="1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9142340" y="3268917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Amacrine</a:t>
            </a:r>
            <a:r>
              <a:rPr lang="fr-FR" sz="1200" b="1" dirty="0"/>
              <a:t>  </a:t>
            </a:r>
            <a:r>
              <a:rPr lang="fr-FR" sz="1200" b="1" dirty="0" err="1"/>
              <a:t>Cells</a:t>
            </a:r>
            <a:endParaRPr lang="fr-FR" sz="1200" b="1" dirty="0"/>
          </a:p>
        </p:txBody>
      </p:sp>
      <p:sp>
        <p:nvSpPr>
          <p:cNvPr id="5" name="Triangle 4"/>
          <p:cNvSpPr/>
          <p:nvPr/>
        </p:nvSpPr>
        <p:spPr>
          <a:xfrm rot="12655772">
            <a:off x="3786880" y="5594685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17"/>
          <p:cNvSpPr/>
          <p:nvPr/>
        </p:nvSpPr>
        <p:spPr>
          <a:xfrm rot="12655772">
            <a:off x="4419658" y="5208605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57" y="474596"/>
            <a:ext cx="4069780" cy="28032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43" y="2353998"/>
            <a:ext cx="1471888" cy="288770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r="-1"/>
          <a:stretch/>
        </p:blipFill>
        <p:spPr>
          <a:xfrm>
            <a:off x="6158611" y="2368588"/>
            <a:ext cx="1462380" cy="293168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18" y="5230759"/>
            <a:ext cx="5594044" cy="153780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8665033" y="5025132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Ganglion </a:t>
            </a:r>
            <a:r>
              <a:rPr lang="fr-FR" sz="1200" b="1" dirty="0" err="1"/>
              <a:t>Cells</a:t>
            </a:r>
            <a:endParaRPr lang="fr-FR" sz="1200" b="1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91" y="3493985"/>
            <a:ext cx="4153186" cy="15529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r="9447" b="15975"/>
          <a:stretch/>
        </p:blipFill>
        <p:spPr>
          <a:xfrm>
            <a:off x="3993374" y="298874"/>
            <a:ext cx="3724747" cy="174000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066120" y="3059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220455" y="237151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0117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6" y="3402195"/>
            <a:ext cx="3357605" cy="335760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" r="21076"/>
          <a:stretch/>
        </p:blipFill>
        <p:spPr>
          <a:xfrm>
            <a:off x="200468" y="225911"/>
            <a:ext cx="3465943" cy="31762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6" t="2771" r="35834"/>
          <a:stretch/>
        </p:blipFill>
        <p:spPr>
          <a:xfrm>
            <a:off x="8306168" y="260655"/>
            <a:ext cx="3228413" cy="30826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45724" y="54512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*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410199" y="73269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*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15710" y="90854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*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4025472" y="218420"/>
            <a:ext cx="3968247" cy="32223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4EBB55F-794D-5441-83BF-B4E20851F338}"/>
              </a:ext>
            </a:extLst>
          </p:cNvPr>
          <p:cNvGrpSpPr/>
          <p:nvPr/>
        </p:nvGrpSpPr>
        <p:grpSpPr>
          <a:xfrm>
            <a:off x="7937406" y="3506785"/>
            <a:ext cx="4011271" cy="3109499"/>
            <a:chOff x="8150867" y="107834"/>
            <a:chExt cx="4011271" cy="3109499"/>
          </a:xfrm>
        </p:grpSpPr>
        <p:sp>
          <p:nvSpPr>
            <p:cNvPr id="148" name="TextBox 5">
              <a:extLst>
                <a:ext uri="{FF2B5EF4-FFF2-40B4-BE49-F238E27FC236}">
                  <a16:creationId xmlns:a16="http://schemas.microsoft.com/office/drawing/2014/main" id="{537C444C-E3DF-F544-9D21-197D3A3218AD}"/>
                </a:ext>
              </a:extLst>
            </p:cNvPr>
            <p:cNvSpPr txBox="1"/>
            <p:nvPr/>
          </p:nvSpPr>
          <p:spPr>
            <a:xfrm>
              <a:off x="8250606" y="107834"/>
              <a:ext cx="5325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Stage 1</a:t>
              </a:r>
            </a:p>
          </p:txBody>
        </p:sp>
        <p:sp>
          <p:nvSpPr>
            <p:cNvPr id="149" name="TextBox 6">
              <a:extLst>
                <a:ext uri="{FF2B5EF4-FFF2-40B4-BE49-F238E27FC236}">
                  <a16:creationId xmlns:a16="http://schemas.microsoft.com/office/drawing/2014/main" id="{3EBDC978-4B5B-E346-8BF4-626A7533E9F5}"/>
                </a:ext>
              </a:extLst>
            </p:cNvPr>
            <p:cNvSpPr txBox="1"/>
            <p:nvPr/>
          </p:nvSpPr>
          <p:spPr>
            <a:xfrm>
              <a:off x="9283268" y="121342"/>
              <a:ext cx="5325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Stage 2</a:t>
              </a:r>
            </a:p>
          </p:txBody>
        </p:sp>
        <p:sp>
          <p:nvSpPr>
            <p:cNvPr id="150" name="TextBox 7">
              <a:extLst>
                <a:ext uri="{FF2B5EF4-FFF2-40B4-BE49-F238E27FC236}">
                  <a16:creationId xmlns:a16="http://schemas.microsoft.com/office/drawing/2014/main" id="{D57BFE25-1286-234B-9360-BD203FDD3E14}"/>
                </a:ext>
              </a:extLst>
            </p:cNvPr>
            <p:cNvSpPr txBox="1"/>
            <p:nvPr/>
          </p:nvSpPr>
          <p:spPr>
            <a:xfrm>
              <a:off x="10329401" y="122398"/>
              <a:ext cx="5325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Stage 3</a:t>
              </a:r>
            </a:p>
          </p:txBody>
        </p:sp>
        <p:sp>
          <p:nvSpPr>
            <p:cNvPr id="151" name="TextBox 8">
              <a:extLst>
                <a:ext uri="{FF2B5EF4-FFF2-40B4-BE49-F238E27FC236}">
                  <a16:creationId xmlns:a16="http://schemas.microsoft.com/office/drawing/2014/main" id="{9223613A-28D1-2241-928D-E1542AA46F11}"/>
                </a:ext>
              </a:extLst>
            </p:cNvPr>
            <p:cNvSpPr txBox="1"/>
            <p:nvPr/>
          </p:nvSpPr>
          <p:spPr>
            <a:xfrm>
              <a:off x="11378996" y="124767"/>
              <a:ext cx="7831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Stage 4</a:t>
              </a:r>
            </a:p>
          </p:txBody>
        </p:sp>
        <p:pic>
          <p:nvPicPr>
            <p:cNvPr id="152" name="Image 1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867" y="355599"/>
              <a:ext cx="3860754" cy="2861734"/>
            </a:xfrm>
            <a:prstGeom prst="rect">
              <a:avLst/>
            </a:prstGeom>
          </p:spPr>
        </p:pic>
      </p:grpSp>
      <p:pic>
        <p:nvPicPr>
          <p:cNvPr id="153" name="Image 1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5039" b="5185"/>
          <a:stretch/>
        </p:blipFill>
        <p:spPr>
          <a:xfrm>
            <a:off x="4244985" y="3599778"/>
            <a:ext cx="3113847" cy="2923514"/>
          </a:xfrm>
          <a:prstGeom prst="rect">
            <a:avLst/>
          </a:prstGeom>
        </p:spPr>
      </p:pic>
      <p:cxnSp>
        <p:nvCxnSpPr>
          <p:cNvPr id="159" name="Connecteur droit avec flèche 158"/>
          <p:cNvCxnSpPr/>
          <p:nvPr/>
        </p:nvCxnSpPr>
        <p:spPr>
          <a:xfrm>
            <a:off x="4730462" y="4607932"/>
            <a:ext cx="500144" cy="29154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ZoneTexte 162"/>
          <p:cNvSpPr txBox="1"/>
          <p:nvPr/>
        </p:nvSpPr>
        <p:spPr>
          <a:xfrm>
            <a:off x="5125906" y="5236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</a:t>
            </a:r>
          </a:p>
        </p:txBody>
      </p:sp>
      <p:sp>
        <p:nvSpPr>
          <p:cNvPr id="164" name="ZoneTexte 163"/>
          <p:cNvSpPr txBox="1"/>
          <p:nvPr/>
        </p:nvSpPr>
        <p:spPr>
          <a:xfrm>
            <a:off x="5185542" y="7468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31540-912B-AA4D-BA88-8D6F1E3D08BC}"/>
              </a:ext>
            </a:extLst>
          </p:cNvPr>
          <p:cNvSpPr txBox="1"/>
          <p:nvPr/>
        </p:nvSpPr>
        <p:spPr>
          <a:xfrm>
            <a:off x="86900" y="22536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3696E-9BF3-D945-B51B-D31F6B552EE5}"/>
              </a:ext>
            </a:extLst>
          </p:cNvPr>
          <p:cNvSpPr txBox="1"/>
          <p:nvPr/>
        </p:nvSpPr>
        <p:spPr>
          <a:xfrm>
            <a:off x="3874523" y="22325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ABE0B-262F-6143-A400-96861F0E5F30}"/>
              </a:ext>
            </a:extLst>
          </p:cNvPr>
          <p:cNvSpPr txBox="1"/>
          <p:nvPr/>
        </p:nvSpPr>
        <p:spPr>
          <a:xfrm>
            <a:off x="8089900" y="23646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1BE6E-1FD3-E74F-BB82-40277B0625AF}"/>
              </a:ext>
            </a:extLst>
          </p:cNvPr>
          <p:cNvSpPr txBox="1"/>
          <p:nvPr/>
        </p:nvSpPr>
        <p:spPr>
          <a:xfrm>
            <a:off x="89725" y="353007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1BFD0-0C1B-E945-9E6F-21B760DAD02D}"/>
              </a:ext>
            </a:extLst>
          </p:cNvPr>
          <p:cNvSpPr txBox="1"/>
          <p:nvPr/>
        </p:nvSpPr>
        <p:spPr>
          <a:xfrm>
            <a:off x="3885492" y="353007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89111-71E3-B749-A7DF-C87AA5680DC3}"/>
              </a:ext>
            </a:extLst>
          </p:cNvPr>
          <p:cNvSpPr txBox="1"/>
          <p:nvPr/>
        </p:nvSpPr>
        <p:spPr>
          <a:xfrm>
            <a:off x="7633375" y="355295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9A688E-BDC2-FC43-8610-9D9AAA669452}"/>
              </a:ext>
            </a:extLst>
          </p:cNvPr>
          <p:cNvGrpSpPr/>
          <p:nvPr/>
        </p:nvGrpSpPr>
        <p:grpSpPr>
          <a:xfrm>
            <a:off x="8569663" y="2511409"/>
            <a:ext cx="524166" cy="666780"/>
            <a:chOff x="8569663" y="2511409"/>
            <a:chExt cx="524166" cy="6667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EBFDBF-6769-F14E-8304-F28A106B45CB}"/>
                </a:ext>
              </a:extLst>
            </p:cNvPr>
            <p:cNvGrpSpPr/>
            <p:nvPr/>
          </p:nvGrpSpPr>
          <p:grpSpPr>
            <a:xfrm>
              <a:off x="8569663" y="2511409"/>
              <a:ext cx="472870" cy="200055"/>
              <a:chOff x="8569663" y="2216134"/>
              <a:chExt cx="472870" cy="20005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B41BBD3-A44F-604D-B701-EA37DE1599B2}"/>
                  </a:ext>
                </a:extLst>
              </p:cNvPr>
              <p:cNvSpPr/>
              <p:nvPr/>
            </p:nvSpPr>
            <p:spPr>
              <a:xfrm>
                <a:off x="8569663" y="2276475"/>
                <a:ext cx="91737" cy="9207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77F3FC-813D-3146-8476-D932A1685D6A}"/>
                  </a:ext>
                </a:extLst>
              </p:cNvPr>
              <p:cNvSpPr txBox="1"/>
              <p:nvPr/>
            </p:nvSpPr>
            <p:spPr>
              <a:xfrm>
                <a:off x="8612607" y="2216134"/>
                <a:ext cx="42992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/>
                  <a:t>Stage I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AAE6FE6-0C43-3043-B300-52DBCBD09CE5}"/>
                </a:ext>
              </a:extLst>
            </p:cNvPr>
            <p:cNvGrpSpPr/>
            <p:nvPr/>
          </p:nvGrpSpPr>
          <p:grpSpPr>
            <a:xfrm>
              <a:off x="8569663" y="2666984"/>
              <a:ext cx="495312" cy="200055"/>
              <a:chOff x="8569663" y="2216134"/>
              <a:chExt cx="495312" cy="20005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1951241-840D-0C45-A43C-9F64913F6406}"/>
                  </a:ext>
                </a:extLst>
              </p:cNvPr>
              <p:cNvSpPr/>
              <p:nvPr/>
            </p:nvSpPr>
            <p:spPr>
              <a:xfrm>
                <a:off x="8569663" y="2276475"/>
                <a:ext cx="91737" cy="920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70E97E-6167-3F42-8DB5-9FF725B7B8C3}"/>
                  </a:ext>
                </a:extLst>
              </p:cNvPr>
              <p:cNvSpPr txBox="1"/>
              <p:nvPr/>
            </p:nvSpPr>
            <p:spPr>
              <a:xfrm>
                <a:off x="8612607" y="2216134"/>
                <a:ext cx="45236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/>
                  <a:t>Stage II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6081EE-A917-5B41-BB7E-677404240752}"/>
                </a:ext>
              </a:extLst>
            </p:cNvPr>
            <p:cNvGrpSpPr/>
            <p:nvPr/>
          </p:nvGrpSpPr>
          <p:grpSpPr>
            <a:xfrm>
              <a:off x="8569663" y="2822559"/>
              <a:ext cx="517754" cy="200055"/>
              <a:chOff x="8569663" y="2216134"/>
              <a:chExt cx="517754" cy="20005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956622C-EF15-CF4B-B287-B8F5BC9E3DA1}"/>
                  </a:ext>
                </a:extLst>
              </p:cNvPr>
              <p:cNvSpPr/>
              <p:nvPr/>
            </p:nvSpPr>
            <p:spPr>
              <a:xfrm>
                <a:off x="8569663" y="2276475"/>
                <a:ext cx="91737" cy="9207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55689F-FEAB-BC49-A9B0-823D46C05097}"/>
                  </a:ext>
                </a:extLst>
              </p:cNvPr>
              <p:cNvSpPr txBox="1"/>
              <p:nvPr/>
            </p:nvSpPr>
            <p:spPr>
              <a:xfrm>
                <a:off x="8612607" y="2216134"/>
                <a:ext cx="47481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/>
                  <a:t>Stage III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7BACEEE-4CD5-3B47-8EAD-C902A57DF696}"/>
                </a:ext>
              </a:extLst>
            </p:cNvPr>
            <p:cNvGrpSpPr/>
            <p:nvPr/>
          </p:nvGrpSpPr>
          <p:grpSpPr>
            <a:xfrm>
              <a:off x="8569663" y="2978134"/>
              <a:ext cx="524166" cy="200055"/>
              <a:chOff x="8569663" y="2216134"/>
              <a:chExt cx="524166" cy="20005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F1EDCF4-EC37-A04A-AE0E-9E7C070FC9BC}"/>
                  </a:ext>
                </a:extLst>
              </p:cNvPr>
              <p:cNvSpPr/>
              <p:nvPr/>
            </p:nvSpPr>
            <p:spPr>
              <a:xfrm>
                <a:off x="8569663" y="2276475"/>
                <a:ext cx="91737" cy="9207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D070877-549B-AA49-9A10-EA8025B7927B}"/>
                  </a:ext>
                </a:extLst>
              </p:cNvPr>
              <p:cNvSpPr txBox="1"/>
              <p:nvPr/>
            </p:nvSpPr>
            <p:spPr>
              <a:xfrm>
                <a:off x="8612607" y="2216134"/>
                <a:ext cx="48122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/>
                  <a:t>Stage IV</a:t>
                </a: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327D95C-A41F-9740-9F19-F863060A7F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60" r="20278"/>
          <a:stretch/>
        </p:blipFill>
        <p:spPr>
          <a:xfrm>
            <a:off x="4249020" y="3552951"/>
            <a:ext cx="3177331" cy="3042631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C040E9-0C7A-0F4A-A22B-30346B2A4A08}"/>
              </a:ext>
            </a:extLst>
          </p:cNvPr>
          <p:cNvCxnSpPr/>
          <p:nvPr/>
        </p:nvCxnSpPr>
        <p:spPr>
          <a:xfrm flipH="1">
            <a:off x="6192982" y="4987636"/>
            <a:ext cx="382385" cy="8312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42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D915540-C127-7149-8C9C-9117CE939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160" y="2838744"/>
            <a:ext cx="2900874" cy="19339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03A761-F36D-1D47-9C75-2E9AEF586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258" y="4785360"/>
            <a:ext cx="2840822" cy="1893881"/>
          </a:xfrm>
          <a:prstGeom prst="rect">
            <a:avLst/>
          </a:prstGeom>
        </p:spPr>
      </p:pic>
      <p:pic>
        <p:nvPicPr>
          <p:cNvPr id="15" name="Image 16">
            <a:extLst>
              <a:ext uri="{FF2B5EF4-FFF2-40B4-BE49-F238E27FC236}">
                <a16:creationId xmlns:a16="http://schemas.microsoft.com/office/drawing/2014/main" id="{D3B6857C-F2A2-F442-80BF-57DC4A5E05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0" t="20311" b="22024"/>
          <a:stretch/>
        </p:blipFill>
        <p:spPr>
          <a:xfrm>
            <a:off x="-22860" y="1556664"/>
            <a:ext cx="552636" cy="1747479"/>
          </a:xfrm>
          <a:prstGeom prst="rect">
            <a:avLst/>
          </a:prstGeom>
        </p:spPr>
      </p:pic>
      <p:pic>
        <p:nvPicPr>
          <p:cNvPr id="4" name="Image 22">
            <a:extLst>
              <a:ext uri="{FF2B5EF4-FFF2-40B4-BE49-F238E27FC236}">
                <a16:creationId xmlns:a16="http://schemas.microsoft.com/office/drawing/2014/main" id="{CD9370AA-3635-F74E-819C-097891988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2" y="221839"/>
            <a:ext cx="4407711" cy="4407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2C9267-3709-424A-AFE3-59C7933C8EC5}"/>
              </a:ext>
            </a:extLst>
          </p:cNvPr>
          <p:cNvSpPr txBox="1"/>
          <p:nvPr/>
        </p:nvSpPr>
        <p:spPr>
          <a:xfrm>
            <a:off x="1209569" y="113894"/>
            <a:ext cx="64583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B5507-AC7D-6E4F-B4D2-4EDF9A27EF9F}"/>
              </a:ext>
            </a:extLst>
          </p:cNvPr>
          <p:cNvSpPr txBox="1"/>
          <p:nvPr/>
        </p:nvSpPr>
        <p:spPr>
          <a:xfrm>
            <a:off x="3366029" y="113894"/>
            <a:ext cx="64583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94B72F-29E2-C947-A578-16B8127F3834}"/>
              </a:ext>
            </a:extLst>
          </p:cNvPr>
          <p:cNvSpPr txBox="1"/>
          <p:nvPr/>
        </p:nvSpPr>
        <p:spPr>
          <a:xfrm>
            <a:off x="1379220" y="2437588"/>
            <a:ext cx="5485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3D-RA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BEA8A-99BB-264F-8D86-DB481028659B}"/>
              </a:ext>
            </a:extLst>
          </p:cNvPr>
          <p:cNvSpPr txBox="1"/>
          <p:nvPr/>
        </p:nvSpPr>
        <p:spPr>
          <a:xfrm>
            <a:off x="3512043" y="2425694"/>
            <a:ext cx="556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3D-RA</a:t>
            </a:r>
          </a:p>
        </p:txBody>
      </p:sp>
      <p:pic>
        <p:nvPicPr>
          <p:cNvPr id="13" name="Image 23">
            <a:extLst>
              <a:ext uri="{FF2B5EF4-FFF2-40B4-BE49-F238E27FC236}">
                <a16:creationId xmlns:a16="http://schemas.microsoft.com/office/drawing/2014/main" id="{B0E4BEE1-B73A-7644-87E2-6E5FDDB9C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7313" r="20725" b="48130"/>
          <a:stretch/>
        </p:blipFill>
        <p:spPr>
          <a:xfrm>
            <a:off x="2798401" y="1617624"/>
            <a:ext cx="506668" cy="584855"/>
          </a:xfrm>
          <a:prstGeom prst="rect">
            <a:avLst/>
          </a:prstGeom>
        </p:spPr>
      </p:pic>
      <p:pic>
        <p:nvPicPr>
          <p:cNvPr id="14" name="Image 24">
            <a:extLst>
              <a:ext uri="{FF2B5EF4-FFF2-40B4-BE49-F238E27FC236}">
                <a16:creationId xmlns:a16="http://schemas.microsoft.com/office/drawing/2014/main" id="{D91F63A0-0ABC-B441-828D-95AAFD96B1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49747" r="10116" b="5597"/>
          <a:stretch/>
        </p:blipFill>
        <p:spPr>
          <a:xfrm>
            <a:off x="2798401" y="3849859"/>
            <a:ext cx="552388" cy="5621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50B2BD-5410-0B44-9AD4-FA12C43F19C1}"/>
              </a:ext>
            </a:extLst>
          </p:cNvPr>
          <p:cNvSpPr txBox="1"/>
          <p:nvPr/>
        </p:nvSpPr>
        <p:spPr>
          <a:xfrm>
            <a:off x="575432" y="16100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20" name="Image 10">
            <a:extLst>
              <a:ext uri="{FF2B5EF4-FFF2-40B4-BE49-F238E27FC236}">
                <a16:creationId xmlns:a16="http://schemas.microsoft.com/office/drawing/2014/main" id="{2176D40A-DB5A-7544-AE2B-726C79B9FD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0"/>
          <a:stretch/>
        </p:blipFill>
        <p:spPr>
          <a:xfrm>
            <a:off x="8338626" y="3198682"/>
            <a:ext cx="3665891" cy="3354210"/>
          </a:xfrm>
          <a:prstGeom prst="rect">
            <a:avLst/>
          </a:prstGeom>
        </p:spPr>
      </p:pic>
      <p:pic>
        <p:nvPicPr>
          <p:cNvPr id="21" name="Image 5">
            <a:extLst>
              <a:ext uri="{FF2B5EF4-FFF2-40B4-BE49-F238E27FC236}">
                <a16:creationId xmlns:a16="http://schemas.microsoft.com/office/drawing/2014/main" id="{7A39F24A-E938-FE40-9745-3D76ED775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0169" y="2096943"/>
            <a:ext cx="537583" cy="18182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BB3E3ED-B66A-C242-B08F-A26C1CAE5B68}"/>
              </a:ext>
            </a:extLst>
          </p:cNvPr>
          <p:cNvSpPr txBox="1"/>
          <p:nvPr/>
        </p:nvSpPr>
        <p:spPr>
          <a:xfrm>
            <a:off x="5344005" y="10119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09071-FEB7-DB4E-B039-0D4B6668E23A}"/>
              </a:ext>
            </a:extLst>
          </p:cNvPr>
          <p:cNvSpPr txBox="1"/>
          <p:nvPr/>
        </p:nvSpPr>
        <p:spPr>
          <a:xfrm>
            <a:off x="5770334" y="268730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243E27-643E-624B-981D-C6A3D48DA78E}"/>
              </a:ext>
            </a:extLst>
          </p:cNvPr>
          <p:cNvSpPr txBox="1"/>
          <p:nvPr/>
        </p:nvSpPr>
        <p:spPr>
          <a:xfrm>
            <a:off x="8553742" y="2849811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A32217-192D-E342-90B3-CAEEECD9A59F}"/>
              </a:ext>
            </a:extLst>
          </p:cNvPr>
          <p:cNvSpPr txBox="1"/>
          <p:nvPr/>
        </p:nvSpPr>
        <p:spPr>
          <a:xfrm>
            <a:off x="9288780" y="6426286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NaR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2BEBA0-CD51-6343-91FE-61DB63522E44}"/>
              </a:ext>
            </a:extLst>
          </p:cNvPr>
          <p:cNvSpPr txBox="1"/>
          <p:nvPr/>
        </p:nvSpPr>
        <p:spPr>
          <a:xfrm>
            <a:off x="10939214" y="641866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3D-RA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358CE-904F-444D-974A-D4E955B0E865}"/>
              </a:ext>
            </a:extLst>
          </p:cNvPr>
          <p:cNvSpPr txBox="1"/>
          <p:nvPr/>
        </p:nvSpPr>
        <p:spPr>
          <a:xfrm>
            <a:off x="5750405" y="463805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35D4FFB-0FDB-2A4A-8823-4E3AB52F3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907" y="4737495"/>
            <a:ext cx="2120505" cy="21205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C243E12-76B4-CB45-9677-F3ABCFEA0F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3914" y="4772660"/>
            <a:ext cx="2710646" cy="180709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CE6ED8E-66D0-7640-A2EF-30F4A6A0D826}"/>
              </a:ext>
            </a:extLst>
          </p:cNvPr>
          <p:cNvSpPr txBox="1"/>
          <p:nvPr/>
        </p:nvSpPr>
        <p:spPr>
          <a:xfrm>
            <a:off x="2801356" y="18397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C40781-90F0-CE49-BDF5-540173CB8E16}"/>
              </a:ext>
            </a:extLst>
          </p:cNvPr>
          <p:cNvSpPr txBox="1"/>
          <p:nvPr/>
        </p:nvSpPr>
        <p:spPr>
          <a:xfrm>
            <a:off x="581107" y="239755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B08B0C-8708-3C40-A191-7B98C2E999F7}"/>
              </a:ext>
            </a:extLst>
          </p:cNvPr>
          <p:cNvSpPr txBox="1"/>
          <p:nvPr/>
        </p:nvSpPr>
        <p:spPr>
          <a:xfrm>
            <a:off x="2785747" y="237408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7AE695-F43E-154D-83BE-2446A2BCA244}"/>
              </a:ext>
            </a:extLst>
          </p:cNvPr>
          <p:cNvSpPr txBox="1"/>
          <p:nvPr/>
        </p:nvSpPr>
        <p:spPr>
          <a:xfrm>
            <a:off x="554583" y="464492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C610D4-444A-964D-9A49-474B1476D681}"/>
              </a:ext>
            </a:extLst>
          </p:cNvPr>
          <p:cNvSpPr txBox="1"/>
          <p:nvPr/>
        </p:nvSpPr>
        <p:spPr>
          <a:xfrm>
            <a:off x="2758969" y="466448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972E9-9AE2-D749-8322-14481B54F0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0334" y="126546"/>
            <a:ext cx="4686162" cy="22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8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93">
            <a:extLst>
              <a:ext uri="{FF2B5EF4-FFF2-40B4-BE49-F238E27FC236}">
                <a16:creationId xmlns:a16="http://schemas.microsoft.com/office/drawing/2014/main" id="{45F98601-F52A-8D44-BFBD-E5B8C2F4D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" b="4542"/>
          <a:stretch/>
        </p:blipFill>
        <p:spPr>
          <a:xfrm>
            <a:off x="6710221" y="397602"/>
            <a:ext cx="5333799" cy="5805668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498224A1-CD62-2C40-87E9-A43F3EE0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4" y="4931775"/>
            <a:ext cx="2603993" cy="1927653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4BF50690-F8B8-DD45-AFEC-57F65843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085" y="4941498"/>
            <a:ext cx="2627987" cy="191650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A67A9B78-91C1-394D-B6C8-F851E08B5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85" t="8736" r="31724" b="14253"/>
          <a:stretch/>
        </p:blipFill>
        <p:spPr>
          <a:xfrm rot="5400000">
            <a:off x="1556634" y="993514"/>
            <a:ext cx="2022490" cy="3548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AF038-E434-1B45-9461-CBB03E433967}"/>
              </a:ext>
            </a:extLst>
          </p:cNvPr>
          <p:cNvSpPr txBox="1"/>
          <p:nvPr/>
        </p:nvSpPr>
        <p:spPr>
          <a:xfrm>
            <a:off x="5757365" y="5084596"/>
            <a:ext cx="50847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" b="1" dirty="0">
                <a:solidFill>
                  <a:schemeClr val="accent6">
                    <a:lumMod val="75000"/>
                  </a:schemeClr>
                </a:solidFill>
              </a:rPr>
              <a:t>Checkpoints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EC25B-CF1D-3C41-B044-F1224A6209D3}"/>
              </a:ext>
            </a:extLst>
          </p:cNvPr>
          <p:cNvSpPr txBox="1"/>
          <p:nvPr/>
        </p:nvSpPr>
        <p:spPr>
          <a:xfrm rot="16200000">
            <a:off x="5456502" y="4264834"/>
            <a:ext cx="471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>
                <a:solidFill>
                  <a:schemeClr val="accent6">
                    <a:lumMod val="75000"/>
                  </a:schemeClr>
                </a:solidFill>
              </a:rPr>
              <a:t>DNA </a:t>
            </a:r>
          </a:p>
          <a:p>
            <a:pPr algn="ctr"/>
            <a:r>
              <a:rPr lang="en-US" sz="500" b="1" dirty="0">
                <a:solidFill>
                  <a:schemeClr val="accent6">
                    <a:lumMod val="75000"/>
                  </a:schemeClr>
                </a:solidFill>
              </a:rPr>
              <a:t>replication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932C6-202D-E24B-9E24-42C6C652FEA2}"/>
              </a:ext>
            </a:extLst>
          </p:cNvPr>
          <p:cNvSpPr txBox="1"/>
          <p:nvPr/>
        </p:nvSpPr>
        <p:spPr>
          <a:xfrm>
            <a:off x="6033430" y="4750419"/>
            <a:ext cx="59663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Base excision repair</a:t>
            </a:r>
            <a:endParaRPr lang="en-US" sz="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5CB9C-6855-B64A-A4BB-D38BE14DB9DD}"/>
              </a:ext>
            </a:extLst>
          </p:cNvPr>
          <p:cNvSpPr txBox="1"/>
          <p:nvPr/>
        </p:nvSpPr>
        <p:spPr>
          <a:xfrm>
            <a:off x="5721216" y="4805432"/>
            <a:ext cx="9060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" b="1" dirty="0">
                <a:solidFill>
                  <a:schemeClr val="accent6">
                    <a:lumMod val="75000"/>
                  </a:schemeClr>
                </a:solidFill>
              </a:rPr>
              <a:t>Chromosome maintenance</a:t>
            </a:r>
          </a:p>
          <a:p>
            <a:pPr algn="r"/>
            <a:endParaRPr lang="en-US" sz="4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Nucleosome assemble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49F6CF-01B0-D945-A166-85AC691574CB}"/>
              </a:ext>
            </a:extLst>
          </p:cNvPr>
          <p:cNvSpPr txBox="1"/>
          <p:nvPr/>
        </p:nvSpPr>
        <p:spPr>
          <a:xfrm rot="16200000">
            <a:off x="5419717" y="3136339"/>
            <a:ext cx="503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>
                <a:solidFill>
                  <a:srgbClr val="FF2F92"/>
                </a:solidFill>
              </a:rPr>
              <a:t>Protein</a:t>
            </a:r>
          </a:p>
          <a:p>
            <a:pPr algn="ctr"/>
            <a:r>
              <a:rPr lang="en-US" sz="500" b="1" dirty="0">
                <a:solidFill>
                  <a:srgbClr val="FF2F92"/>
                </a:solidFill>
              </a:rPr>
              <a:t>metabolism</a:t>
            </a:r>
            <a:endParaRPr lang="en-US" sz="100" b="1" dirty="0">
              <a:solidFill>
                <a:srgbClr val="FF2F9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63429-9171-5C44-BC77-214F34F0FEC9}"/>
              </a:ext>
            </a:extLst>
          </p:cNvPr>
          <p:cNvSpPr txBox="1"/>
          <p:nvPr/>
        </p:nvSpPr>
        <p:spPr>
          <a:xfrm rot="16200000">
            <a:off x="5659955" y="3567959"/>
            <a:ext cx="503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>
                <a:solidFill>
                  <a:srgbClr val="FF2F92"/>
                </a:solidFill>
              </a:rPr>
              <a:t>RNA </a:t>
            </a:r>
          </a:p>
          <a:p>
            <a:pPr algn="ctr"/>
            <a:r>
              <a:rPr lang="en-US" sz="500" b="1" dirty="0">
                <a:solidFill>
                  <a:srgbClr val="FF2F92"/>
                </a:solidFill>
              </a:rPr>
              <a:t>metabolism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A28A89-84F1-A748-8988-A5A09E71F9E3}"/>
              </a:ext>
            </a:extLst>
          </p:cNvPr>
          <p:cNvSpPr txBox="1"/>
          <p:nvPr/>
        </p:nvSpPr>
        <p:spPr>
          <a:xfrm rot="16200000">
            <a:off x="5761135" y="3896330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>
                <a:solidFill>
                  <a:srgbClr val="FF2F92"/>
                </a:solidFill>
              </a:rPr>
              <a:t>Pol II </a:t>
            </a:r>
          </a:p>
          <a:p>
            <a:pPr algn="ctr"/>
            <a:r>
              <a:rPr lang="en-US" sz="500" b="1" dirty="0">
                <a:solidFill>
                  <a:srgbClr val="FF2F92"/>
                </a:solidFill>
              </a:rPr>
              <a:t>transcription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E2D357-705F-1444-A32C-099AD5071F2A}"/>
              </a:ext>
            </a:extLst>
          </p:cNvPr>
          <p:cNvSpPr txBox="1"/>
          <p:nvPr/>
        </p:nvSpPr>
        <p:spPr>
          <a:xfrm>
            <a:off x="5879349" y="4147305"/>
            <a:ext cx="74892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" b="1" dirty="0">
                <a:solidFill>
                  <a:srgbClr val="FF2F92"/>
                </a:solidFill>
              </a:rPr>
              <a:t>Epigenetic regulation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D66EA-7E4D-9948-9006-E061EB37E7DE}"/>
              </a:ext>
            </a:extLst>
          </p:cNvPr>
          <p:cNvSpPr txBox="1"/>
          <p:nvPr/>
        </p:nvSpPr>
        <p:spPr>
          <a:xfrm>
            <a:off x="6352433" y="2159719"/>
            <a:ext cx="2744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 err="1">
                <a:solidFill>
                  <a:srgbClr val="0070C0"/>
                </a:solidFill>
              </a:rPr>
              <a:t>Wnt</a:t>
            </a:r>
            <a:endParaRPr lang="en-US" sz="4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916FDA-65B5-3D4C-A8F7-465678E55746}"/>
              </a:ext>
            </a:extLst>
          </p:cNvPr>
          <p:cNvSpPr txBox="1"/>
          <p:nvPr/>
        </p:nvSpPr>
        <p:spPr>
          <a:xfrm>
            <a:off x="6161025" y="2282103"/>
            <a:ext cx="47000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rgbClr val="0070C0"/>
                </a:solidFill>
              </a:rPr>
              <a:t>RHO GTPases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8C94B-7B6F-9649-B678-7F1686755699}"/>
              </a:ext>
            </a:extLst>
          </p:cNvPr>
          <p:cNvSpPr txBox="1"/>
          <p:nvPr/>
        </p:nvSpPr>
        <p:spPr>
          <a:xfrm>
            <a:off x="6320991" y="2461170"/>
            <a:ext cx="31130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rgbClr val="0070C0"/>
                </a:solidFill>
              </a:rPr>
              <a:t>Notch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846865-B28B-6445-9336-E4AEC946A0D1}"/>
              </a:ext>
            </a:extLst>
          </p:cNvPr>
          <p:cNvSpPr txBox="1"/>
          <p:nvPr/>
        </p:nvSpPr>
        <p:spPr>
          <a:xfrm>
            <a:off x="6230206" y="2590487"/>
            <a:ext cx="40267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 err="1">
                <a:solidFill>
                  <a:srgbClr val="0070C0"/>
                </a:solidFill>
              </a:rPr>
              <a:t>HedgeHog</a:t>
            </a:r>
            <a:endParaRPr lang="en-US" sz="4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47B0B3-0824-B94E-8ABC-62EDBC7C37FA}"/>
              </a:ext>
            </a:extLst>
          </p:cNvPr>
          <p:cNvSpPr txBox="1"/>
          <p:nvPr/>
        </p:nvSpPr>
        <p:spPr>
          <a:xfrm>
            <a:off x="6037164" y="269679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b="1" dirty="0">
                <a:solidFill>
                  <a:srgbClr val="0070C0"/>
                </a:solidFill>
              </a:rPr>
              <a:t>GPCR</a:t>
            </a:r>
          </a:p>
          <a:p>
            <a:pPr algn="r"/>
            <a:r>
              <a:rPr lang="en-US" sz="400" dirty="0">
                <a:solidFill>
                  <a:srgbClr val="0070C0"/>
                </a:solidFill>
              </a:rPr>
              <a:t>phototransduction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BE3D82-3595-3B4B-91F5-5A00C0BCAD1E}"/>
              </a:ext>
            </a:extLst>
          </p:cNvPr>
          <p:cNvSpPr txBox="1"/>
          <p:nvPr/>
        </p:nvSpPr>
        <p:spPr>
          <a:xfrm>
            <a:off x="6308034" y="2828695"/>
            <a:ext cx="31611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rgbClr val="0070C0"/>
                </a:solidFill>
              </a:rPr>
              <a:t>MAPK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13F443-F9BB-5F45-895A-7F1C8FA98104}"/>
              </a:ext>
            </a:extLst>
          </p:cNvPr>
          <p:cNvSpPr txBox="1"/>
          <p:nvPr/>
        </p:nvSpPr>
        <p:spPr>
          <a:xfrm>
            <a:off x="5866778" y="2882467"/>
            <a:ext cx="760865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" b="1" dirty="0">
                <a:solidFill>
                  <a:srgbClr val="0070C0"/>
                </a:solidFill>
              </a:rPr>
              <a:t>2</a:t>
            </a:r>
            <a:r>
              <a:rPr lang="en-US" sz="400" b="1" baseline="30000" dirty="0">
                <a:solidFill>
                  <a:srgbClr val="0070C0"/>
                </a:solidFill>
              </a:rPr>
              <a:t>nd</a:t>
            </a:r>
            <a:r>
              <a:rPr lang="en-US" sz="400" b="1" dirty="0">
                <a:solidFill>
                  <a:srgbClr val="0070C0"/>
                </a:solidFill>
              </a:rPr>
              <a:t> messengers, Death rec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749B92-94BA-BC41-9D70-3989486687CE}"/>
              </a:ext>
            </a:extLst>
          </p:cNvPr>
          <p:cNvCxnSpPr/>
          <p:nvPr/>
        </p:nvCxnSpPr>
        <p:spPr>
          <a:xfrm>
            <a:off x="6735520" y="4271604"/>
            <a:ext cx="5231661" cy="0"/>
          </a:xfrm>
          <a:prstGeom prst="line">
            <a:avLst/>
          </a:prstGeom>
          <a:ln w="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8E23F5-6FA9-2A4C-86C4-FF5674C37F63}"/>
              </a:ext>
            </a:extLst>
          </p:cNvPr>
          <p:cNvCxnSpPr/>
          <p:nvPr/>
        </p:nvCxnSpPr>
        <p:spPr>
          <a:xfrm>
            <a:off x="6741150" y="2985729"/>
            <a:ext cx="5231661" cy="0"/>
          </a:xfrm>
          <a:prstGeom prst="line">
            <a:avLst/>
          </a:prstGeom>
          <a:ln w="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D3884F-E698-C84D-8670-1D37A9F16E20}"/>
              </a:ext>
            </a:extLst>
          </p:cNvPr>
          <p:cNvCxnSpPr/>
          <p:nvPr/>
        </p:nvCxnSpPr>
        <p:spPr>
          <a:xfrm>
            <a:off x="6729170" y="2182454"/>
            <a:ext cx="5231661" cy="0"/>
          </a:xfrm>
          <a:prstGeom prst="line">
            <a:avLst/>
          </a:prstGeom>
          <a:ln w="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55706C-98AF-3040-95DB-6BB4EADF9DE2}"/>
              </a:ext>
            </a:extLst>
          </p:cNvPr>
          <p:cNvCxnSpPr/>
          <p:nvPr/>
        </p:nvCxnSpPr>
        <p:spPr>
          <a:xfrm>
            <a:off x="6741150" y="1868129"/>
            <a:ext cx="5231661" cy="0"/>
          </a:xfrm>
          <a:prstGeom prst="line">
            <a:avLst/>
          </a:prstGeom>
          <a:ln w="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98C4B0-96D6-3548-9019-9CD1FC020DDE}"/>
              </a:ext>
            </a:extLst>
          </p:cNvPr>
          <p:cNvCxnSpPr/>
          <p:nvPr/>
        </p:nvCxnSpPr>
        <p:spPr>
          <a:xfrm>
            <a:off x="6741150" y="904968"/>
            <a:ext cx="5231661" cy="0"/>
          </a:xfrm>
          <a:prstGeom prst="line">
            <a:avLst/>
          </a:prstGeom>
          <a:ln w="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8105F5-7E9D-414A-889E-F771A16B378D}"/>
              </a:ext>
            </a:extLst>
          </p:cNvPr>
          <p:cNvSpPr txBox="1"/>
          <p:nvPr/>
        </p:nvSpPr>
        <p:spPr>
          <a:xfrm>
            <a:off x="8735557" y="6470420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2F92"/>
                </a:solidFill>
              </a:rPr>
              <a:t>NaR</a:t>
            </a:r>
            <a:r>
              <a:rPr lang="en-US" sz="1400" dirty="0">
                <a:solidFill>
                  <a:srgbClr val="FF2F92"/>
                </a:solidFill>
              </a:rPr>
              <a:t> &gt; 3D-RA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91F4F8-DC6B-6B49-8765-129B0903D325}"/>
              </a:ext>
            </a:extLst>
          </p:cNvPr>
          <p:cNvSpPr txBox="1"/>
          <p:nvPr/>
        </p:nvSpPr>
        <p:spPr>
          <a:xfrm>
            <a:off x="10465812" y="6480761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3D-RA &gt; </a:t>
            </a:r>
            <a:r>
              <a:rPr lang="en-US" sz="1400" dirty="0" err="1">
                <a:solidFill>
                  <a:srgbClr val="92D050"/>
                </a:solidFill>
              </a:rPr>
              <a:t>NaR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E236F-CAD9-1049-9085-ABBD9AAB9960}"/>
              </a:ext>
            </a:extLst>
          </p:cNvPr>
          <p:cNvSpPr txBox="1"/>
          <p:nvPr/>
        </p:nvSpPr>
        <p:spPr>
          <a:xfrm>
            <a:off x="6894867" y="6480760"/>
            <a:ext cx="1474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CLIQUE &gt; OTHERS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BC9AB9-5AEE-4543-87B8-C8C9830286D8}"/>
              </a:ext>
            </a:extLst>
          </p:cNvPr>
          <p:cNvSpPr txBox="1"/>
          <p:nvPr/>
        </p:nvSpPr>
        <p:spPr>
          <a:xfrm>
            <a:off x="6133744" y="2084030"/>
            <a:ext cx="495649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chemeClr val="accent2"/>
                </a:solidFill>
              </a:rPr>
              <a:t>Carbohydrates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8DB3B6-7C21-D440-9A1A-E801F3F9EE7C}"/>
              </a:ext>
            </a:extLst>
          </p:cNvPr>
          <p:cNvSpPr txBox="1"/>
          <p:nvPr/>
        </p:nvSpPr>
        <p:spPr>
          <a:xfrm>
            <a:off x="5830165" y="2022706"/>
            <a:ext cx="79861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chemeClr val="accent2"/>
                </a:solidFill>
              </a:rPr>
              <a:t>Amino-acids (selenocysteine)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4014D4-900A-E44E-B63E-A579A0452160}"/>
              </a:ext>
            </a:extLst>
          </p:cNvPr>
          <p:cNvSpPr txBox="1"/>
          <p:nvPr/>
        </p:nvSpPr>
        <p:spPr>
          <a:xfrm>
            <a:off x="6046360" y="1965642"/>
            <a:ext cx="58702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chemeClr val="accent2"/>
                </a:solidFill>
              </a:rPr>
              <a:t>Lipids (cholesterol)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E30F86-C30A-D54E-B18B-4CD0C2EF99B1}"/>
              </a:ext>
            </a:extLst>
          </p:cNvPr>
          <p:cNvSpPr txBox="1"/>
          <p:nvPr/>
        </p:nvSpPr>
        <p:spPr>
          <a:xfrm>
            <a:off x="6363834" y="1898578"/>
            <a:ext cx="26802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chemeClr val="accent2"/>
                </a:solidFill>
              </a:rPr>
              <a:t>TCA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072216-67A4-F94F-9EF6-8CE76751F382}"/>
              </a:ext>
            </a:extLst>
          </p:cNvPr>
          <p:cNvSpPr txBox="1"/>
          <p:nvPr/>
        </p:nvSpPr>
        <p:spPr>
          <a:xfrm>
            <a:off x="6240498" y="1756042"/>
            <a:ext cx="39466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rgbClr val="7030A0"/>
                </a:solidFill>
              </a:rPr>
              <a:t>Apoptosis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2360C2-9454-6549-B54D-A3A1B96F9529}"/>
              </a:ext>
            </a:extLst>
          </p:cNvPr>
          <p:cNvSpPr txBox="1"/>
          <p:nvPr/>
        </p:nvSpPr>
        <p:spPr>
          <a:xfrm>
            <a:off x="6220993" y="1695740"/>
            <a:ext cx="41229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rgbClr val="7030A0"/>
                </a:solidFill>
              </a:rPr>
              <a:t>Autophagy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1679D6-FB46-E945-84FC-C485E2DFF66C}"/>
              </a:ext>
            </a:extLst>
          </p:cNvPr>
          <p:cNvSpPr txBox="1"/>
          <p:nvPr/>
        </p:nvSpPr>
        <p:spPr>
          <a:xfrm rot="16200000">
            <a:off x="5851900" y="1439693"/>
            <a:ext cx="439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>
                <a:solidFill>
                  <a:srgbClr val="7030A0"/>
                </a:solidFill>
              </a:rPr>
              <a:t>Stress </a:t>
            </a:r>
          </a:p>
          <a:p>
            <a:pPr algn="ctr"/>
            <a:r>
              <a:rPr lang="en-US" sz="500" b="1" dirty="0">
                <a:solidFill>
                  <a:srgbClr val="7030A0"/>
                </a:solidFill>
              </a:rPr>
              <a:t>Response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38FC7C-947D-1048-B0AD-52200F53B05C}"/>
              </a:ext>
            </a:extLst>
          </p:cNvPr>
          <p:cNvSpPr txBox="1"/>
          <p:nvPr/>
        </p:nvSpPr>
        <p:spPr>
          <a:xfrm>
            <a:off x="5832106" y="1128695"/>
            <a:ext cx="79701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b="1" dirty="0">
                <a:solidFill>
                  <a:srgbClr val="7030A0"/>
                </a:solidFill>
              </a:rPr>
              <a:t>Transport of small molecules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756F0F-6E09-0C4E-A6C2-A5F1C5EFAFF4}"/>
              </a:ext>
            </a:extLst>
          </p:cNvPr>
          <p:cNvSpPr txBox="1"/>
          <p:nvPr/>
        </p:nvSpPr>
        <p:spPr>
          <a:xfrm>
            <a:off x="5910243" y="1223127"/>
            <a:ext cx="71045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b="1" dirty="0">
                <a:solidFill>
                  <a:srgbClr val="7030A0"/>
                </a:solidFill>
              </a:rPr>
              <a:t>Cilia &amp; </a:t>
            </a:r>
            <a:r>
              <a:rPr lang="en-US" sz="400" b="1" dirty="0" err="1">
                <a:solidFill>
                  <a:srgbClr val="7030A0"/>
                </a:solidFill>
              </a:rPr>
              <a:t>mito</a:t>
            </a:r>
            <a:r>
              <a:rPr lang="en-US" sz="400" b="1" dirty="0">
                <a:solidFill>
                  <a:srgbClr val="7030A0"/>
                </a:solidFill>
              </a:rPr>
              <a:t> biosynthesis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3AC544-C748-8A4E-8135-7A2E701D6176}"/>
              </a:ext>
            </a:extLst>
          </p:cNvPr>
          <p:cNvSpPr txBox="1"/>
          <p:nvPr/>
        </p:nvSpPr>
        <p:spPr>
          <a:xfrm>
            <a:off x="6002726" y="1315084"/>
            <a:ext cx="617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b="1" dirty="0">
                <a:solidFill>
                  <a:srgbClr val="7030A0"/>
                </a:solidFill>
              </a:rPr>
              <a:t>Extra-cellular matrix</a:t>
            </a:r>
          </a:p>
          <a:p>
            <a:pPr algn="r"/>
            <a:r>
              <a:rPr lang="en-US" sz="400" b="1" dirty="0">
                <a:solidFill>
                  <a:srgbClr val="7030A0"/>
                </a:solidFill>
              </a:rPr>
              <a:t>remodeling</a:t>
            </a:r>
          </a:p>
          <a:p>
            <a:pPr algn="r"/>
            <a:endParaRPr lang="en-US" sz="400" b="1" dirty="0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61E2DC-1224-A940-8A2A-A3F005D0FCE6}"/>
              </a:ext>
            </a:extLst>
          </p:cNvPr>
          <p:cNvSpPr txBox="1"/>
          <p:nvPr/>
        </p:nvSpPr>
        <p:spPr>
          <a:xfrm>
            <a:off x="5945816" y="330234"/>
            <a:ext cx="684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400" dirty="0">
              <a:solidFill>
                <a:schemeClr val="accent6"/>
              </a:solidFill>
            </a:endParaRPr>
          </a:p>
          <a:p>
            <a:pPr algn="r"/>
            <a:r>
              <a:rPr lang="en-US" sz="400" dirty="0">
                <a:solidFill>
                  <a:schemeClr val="accent6"/>
                </a:solidFill>
              </a:rPr>
              <a:t>Neurexins &amp; neuroligins</a:t>
            </a:r>
          </a:p>
          <a:p>
            <a:pPr algn="r"/>
            <a:endParaRPr lang="en-US" sz="400" dirty="0">
              <a:solidFill>
                <a:schemeClr val="accent6"/>
              </a:solidFill>
            </a:endParaRPr>
          </a:p>
          <a:p>
            <a:pPr algn="r"/>
            <a:endParaRPr lang="en-US" sz="400" dirty="0">
              <a:solidFill>
                <a:schemeClr val="accent6"/>
              </a:solidFill>
            </a:endParaRPr>
          </a:p>
          <a:p>
            <a:pPr algn="r"/>
            <a:endParaRPr lang="en-US" sz="400" dirty="0">
              <a:solidFill>
                <a:schemeClr val="accent6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A080D0-99A6-664E-B498-76CEBB806E69}"/>
              </a:ext>
            </a:extLst>
          </p:cNvPr>
          <p:cNvSpPr txBox="1"/>
          <p:nvPr/>
        </p:nvSpPr>
        <p:spPr>
          <a:xfrm rot="16200000">
            <a:off x="11602085" y="6333852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OVERLAP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3ABFE9-1685-4E4B-9A6E-A9A98F9705E8}"/>
              </a:ext>
            </a:extLst>
          </p:cNvPr>
          <p:cNvSpPr txBox="1"/>
          <p:nvPr/>
        </p:nvSpPr>
        <p:spPr>
          <a:xfrm rot="16200000">
            <a:off x="7387741" y="5456441"/>
            <a:ext cx="428322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50" dirty="0">
                <a:solidFill>
                  <a:srgbClr val="00B0F0"/>
                </a:solidFill>
              </a:rPr>
              <a:t>NE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RPE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ERPC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LRPC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NRPC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RGC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HC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AC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PRP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R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BC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MC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F3AD701-698A-3248-BB7B-AD0A60ED81D5}"/>
              </a:ext>
            </a:extLst>
          </p:cNvPr>
          <p:cNvCxnSpPr/>
          <p:nvPr/>
        </p:nvCxnSpPr>
        <p:spPr>
          <a:xfrm>
            <a:off x="8449992" y="405995"/>
            <a:ext cx="0" cy="5765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0B42C68-D3DD-5E4B-AD8A-43C90BE29998}"/>
              </a:ext>
            </a:extLst>
          </p:cNvPr>
          <p:cNvCxnSpPr/>
          <p:nvPr/>
        </p:nvCxnSpPr>
        <p:spPr>
          <a:xfrm>
            <a:off x="10148994" y="405995"/>
            <a:ext cx="0" cy="5765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6A0E4CC-4881-8C4C-89D6-1C5B4C19E99E}"/>
              </a:ext>
            </a:extLst>
          </p:cNvPr>
          <p:cNvCxnSpPr/>
          <p:nvPr/>
        </p:nvCxnSpPr>
        <p:spPr>
          <a:xfrm>
            <a:off x="11849331" y="405995"/>
            <a:ext cx="0" cy="5765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F7BDCC5-64FF-BB40-893E-C72D905B442F}"/>
              </a:ext>
            </a:extLst>
          </p:cNvPr>
          <p:cNvCxnSpPr/>
          <p:nvPr/>
        </p:nvCxnSpPr>
        <p:spPr>
          <a:xfrm>
            <a:off x="11983055" y="405995"/>
            <a:ext cx="0" cy="5765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E7C252F-6240-814E-82CC-A15FD7C56D8F}"/>
              </a:ext>
            </a:extLst>
          </p:cNvPr>
          <p:cNvSpPr txBox="1"/>
          <p:nvPr/>
        </p:nvSpPr>
        <p:spPr>
          <a:xfrm rot="16200000">
            <a:off x="9089543" y="5469141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50" dirty="0">
                <a:solidFill>
                  <a:srgbClr val="FF2F92"/>
                </a:solidFill>
              </a:rPr>
              <a:t>NE</a:t>
            </a:r>
          </a:p>
          <a:p>
            <a:pPr algn="r"/>
            <a:r>
              <a:rPr lang="en-US" sz="850">
                <a:solidFill>
                  <a:srgbClr val="FF2F92"/>
                </a:solidFill>
              </a:rPr>
              <a:t>RPE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>
                <a:solidFill>
                  <a:srgbClr val="FF2F92"/>
                </a:solidFill>
              </a:rPr>
              <a:t>ERPC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>
                <a:solidFill>
                  <a:srgbClr val="FF2F92"/>
                </a:solidFill>
              </a:rPr>
              <a:t>LRPC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>
                <a:solidFill>
                  <a:srgbClr val="FF2F92"/>
                </a:solidFill>
              </a:rPr>
              <a:t>NRPC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RGC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HC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AC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PRP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R</a:t>
            </a:r>
          </a:p>
          <a:p>
            <a:pPr algn="r"/>
            <a:r>
              <a:rPr lang="en-US" sz="850">
                <a:solidFill>
                  <a:srgbClr val="FF2F92"/>
                </a:solidFill>
              </a:rPr>
              <a:t>BC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MC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E0471A-B3E4-8F42-AA3E-33E0AAF9733B}"/>
              </a:ext>
            </a:extLst>
          </p:cNvPr>
          <p:cNvSpPr txBox="1"/>
          <p:nvPr/>
        </p:nvSpPr>
        <p:spPr>
          <a:xfrm rot="16200000">
            <a:off x="10797693" y="5475491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50" dirty="0">
                <a:solidFill>
                  <a:srgbClr val="92D050"/>
                </a:solidFill>
              </a:rPr>
              <a:t>NE</a:t>
            </a:r>
          </a:p>
          <a:p>
            <a:pPr algn="r"/>
            <a:r>
              <a:rPr lang="en-US" sz="850">
                <a:solidFill>
                  <a:srgbClr val="92D050"/>
                </a:solidFill>
              </a:rPr>
              <a:t>RPE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>
                <a:solidFill>
                  <a:srgbClr val="92D050"/>
                </a:solidFill>
              </a:rPr>
              <a:t>ERPC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>
                <a:solidFill>
                  <a:srgbClr val="92D050"/>
                </a:solidFill>
              </a:rPr>
              <a:t>LRPC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>
                <a:solidFill>
                  <a:srgbClr val="92D050"/>
                </a:solidFill>
              </a:rPr>
              <a:t>NRPC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RGC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HC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AC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PRP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R</a:t>
            </a:r>
          </a:p>
          <a:p>
            <a:pPr algn="r"/>
            <a:r>
              <a:rPr lang="en-US" sz="850">
                <a:solidFill>
                  <a:srgbClr val="92D050"/>
                </a:solidFill>
              </a:rPr>
              <a:t>BC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MC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C025C6-A4F0-4842-AB2E-3F5F035D5470}"/>
              </a:ext>
            </a:extLst>
          </p:cNvPr>
          <p:cNvGrpSpPr/>
          <p:nvPr/>
        </p:nvGrpSpPr>
        <p:grpSpPr>
          <a:xfrm>
            <a:off x="5332732" y="4231296"/>
            <a:ext cx="184666" cy="1913980"/>
            <a:chOff x="3083892" y="4104701"/>
            <a:chExt cx="184666" cy="1913980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E3EAF5D-D3F0-2C49-BC8C-1AEC02960B3C}"/>
                </a:ext>
              </a:extLst>
            </p:cNvPr>
            <p:cNvSpPr txBox="1"/>
            <p:nvPr/>
          </p:nvSpPr>
          <p:spPr>
            <a:xfrm rot="16200000">
              <a:off x="2909164" y="4945486"/>
              <a:ext cx="53412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6">
                      <a:lumMod val="75000"/>
                    </a:schemeClr>
                  </a:solidFill>
                </a:rPr>
                <a:t>CELL CYCLE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77D3B4C-BC96-714E-8A6B-BDF6A6DBAFE3}"/>
                </a:ext>
              </a:extLst>
            </p:cNvPr>
            <p:cNvCxnSpPr>
              <a:cxnSpLocks/>
            </p:cNvCxnSpPr>
            <p:nvPr/>
          </p:nvCxnSpPr>
          <p:spPr>
            <a:xfrm>
              <a:off x="3253924" y="4104701"/>
              <a:ext cx="0" cy="19139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67738B-5818-EC4A-AA5E-B6508CC32FA4}"/>
              </a:ext>
            </a:extLst>
          </p:cNvPr>
          <p:cNvGrpSpPr/>
          <p:nvPr/>
        </p:nvGrpSpPr>
        <p:grpSpPr>
          <a:xfrm>
            <a:off x="5400298" y="2992079"/>
            <a:ext cx="184666" cy="1252108"/>
            <a:chOff x="3062558" y="2967084"/>
            <a:chExt cx="184666" cy="1252108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60C727B-FE9E-604C-A406-A2877ACE9C76}"/>
                </a:ext>
              </a:extLst>
            </p:cNvPr>
            <p:cNvSpPr txBox="1"/>
            <p:nvPr/>
          </p:nvSpPr>
          <p:spPr>
            <a:xfrm rot="16200000">
              <a:off x="2774819" y="3508854"/>
              <a:ext cx="76014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rgbClr val="FF2F92"/>
                  </a:solidFill>
                </a:rPr>
                <a:t>GENE EXPRESSION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C4B93B4-B4E6-9D4F-8672-F8E97AC03406}"/>
                </a:ext>
              </a:extLst>
            </p:cNvPr>
            <p:cNvCxnSpPr>
              <a:cxnSpLocks/>
            </p:cNvCxnSpPr>
            <p:nvPr/>
          </p:nvCxnSpPr>
          <p:spPr>
            <a:xfrm>
              <a:off x="3220454" y="2967084"/>
              <a:ext cx="1531" cy="1252108"/>
            </a:xfrm>
            <a:prstGeom prst="line">
              <a:avLst/>
            </a:prstGeom>
            <a:ln w="1270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7789EEE-DA31-E94E-A051-2BB8EDFBC189}"/>
              </a:ext>
            </a:extLst>
          </p:cNvPr>
          <p:cNvSpPr txBox="1"/>
          <p:nvPr/>
        </p:nvSpPr>
        <p:spPr>
          <a:xfrm>
            <a:off x="6272745" y="2221751"/>
            <a:ext cx="36260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 err="1">
                <a:solidFill>
                  <a:srgbClr val="0070C0"/>
                </a:solidFill>
              </a:rPr>
              <a:t>TGFbeta</a:t>
            </a:r>
            <a:endParaRPr lang="en-US" sz="400" b="1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9B25AF-F585-5F40-B20F-6033CCBCAA59}"/>
              </a:ext>
            </a:extLst>
          </p:cNvPr>
          <p:cNvSpPr txBox="1"/>
          <p:nvPr/>
        </p:nvSpPr>
        <p:spPr>
          <a:xfrm>
            <a:off x="6372202" y="2340197"/>
            <a:ext cx="24878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 err="1">
                <a:solidFill>
                  <a:srgbClr val="0070C0"/>
                </a:solidFill>
              </a:rPr>
              <a:t>Esr</a:t>
            </a:r>
            <a:endParaRPr lang="en-US" sz="400" b="1" dirty="0">
              <a:solidFill>
                <a:srgbClr val="0070C0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C6EA5F7-0323-644B-8A9C-A1BF5AB934BE}"/>
              </a:ext>
            </a:extLst>
          </p:cNvPr>
          <p:cNvGrpSpPr/>
          <p:nvPr/>
        </p:nvGrpSpPr>
        <p:grpSpPr>
          <a:xfrm>
            <a:off x="5591325" y="2102320"/>
            <a:ext cx="184666" cy="954108"/>
            <a:chOff x="3215705" y="1949342"/>
            <a:chExt cx="184666" cy="954108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8DE5C33-008C-6249-87A8-BA741EC3923A}"/>
                </a:ext>
              </a:extLst>
            </p:cNvPr>
            <p:cNvSpPr txBox="1"/>
            <p:nvPr/>
          </p:nvSpPr>
          <p:spPr>
            <a:xfrm rot="16200000">
              <a:off x="2830984" y="2334063"/>
              <a:ext cx="9541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70C0"/>
                  </a:solidFill>
                </a:rPr>
                <a:t>SIGNAL  TRANSDUCTION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A4F066A-DF38-8849-A3BF-C99B09D0B2BD}"/>
                </a:ext>
              </a:extLst>
            </p:cNvPr>
            <p:cNvCxnSpPr>
              <a:cxnSpLocks/>
            </p:cNvCxnSpPr>
            <p:nvPr/>
          </p:nvCxnSpPr>
          <p:spPr>
            <a:xfrm>
              <a:off x="3377679" y="2015153"/>
              <a:ext cx="0" cy="81445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9DDB80D-3E50-2D42-8E04-81BE8E3B047B}"/>
              </a:ext>
            </a:extLst>
          </p:cNvPr>
          <p:cNvSpPr txBox="1"/>
          <p:nvPr/>
        </p:nvSpPr>
        <p:spPr>
          <a:xfrm>
            <a:off x="6212692" y="1828754"/>
            <a:ext cx="42191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solidFill>
                  <a:schemeClr val="accent2"/>
                </a:solidFill>
              </a:rPr>
              <a:t>Integration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474833-53DB-4047-9F08-A5339C08A4BC}"/>
              </a:ext>
            </a:extLst>
          </p:cNvPr>
          <p:cNvGrpSpPr/>
          <p:nvPr/>
        </p:nvGrpSpPr>
        <p:grpSpPr>
          <a:xfrm>
            <a:off x="5516522" y="1695660"/>
            <a:ext cx="184666" cy="614271"/>
            <a:chOff x="3140682" y="1562714"/>
            <a:chExt cx="184666" cy="614271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17FB96A-4ED4-4540-8980-F02DDE331526}"/>
                </a:ext>
              </a:extLst>
            </p:cNvPr>
            <p:cNvSpPr txBox="1"/>
            <p:nvPr/>
          </p:nvSpPr>
          <p:spPr>
            <a:xfrm rot="16200000">
              <a:off x="2925879" y="1777517"/>
              <a:ext cx="61427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/>
                  </a:solidFill>
                </a:rPr>
                <a:t>METABOLISM</a:t>
              </a:r>
              <a:endParaRPr lang="en-US" sz="800" dirty="0">
                <a:solidFill>
                  <a:schemeClr val="accent2"/>
                </a:solidFill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E63D1F0-21D8-5B41-8E78-6FFE08AA7BA8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51" y="1716134"/>
              <a:ext cx="0" cy="32896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38445AA-D021-7A48-904C-C72FD4409EAA}"/>
              </a:ext>
            </a:extLst>
          </p:cNvPr>
          <p:cNvSpPr txBox="1"/>
          <p:nvPr/>
        </p:nvSpPr>
        <p:spPr>
          <a:xfrm>
            <a:off x="5949360" y="1654756"/>
            <a:ext cx="6815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b="1" dirty="0">
                <a:solidFill>
                  <a:srgbClr val="7030A0"/>
                </a:solidFill>
              </a:rPr>
              <a:t>Cell cell communication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06471F-EE3E-7042-9129-7453054BF8A3}"/>
              </a:ext>
            </a:extLst>
          </p:cNvPr>
          <p:cNvSpPr txBox="1"/>
          <p:nvPr/>
        </p:nvSpPr>
        <p:spPr>
          <a:xfrm>
            <a:off x="6028293" y="1181385"/>
            <a:ext cx="59503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b="1" dirty="0">
                <a:solidFill>
                  <a:srgbClr val="7030A0"/>
                </a:solidFill>
              </a:rPr>
              <a:t>Protein localization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79BB2EF-8B2C-CB4E-8C27-030BAA550DDA}"/>
              </a:ext>
            </a:extLst>
          </p:cNvPr>
          <p:cNvGrpSpPr/>
          <p:nvPr/>
        </p:nvGrpSpPr>
        <p:grpSpPr>
          <a:xfrm>
            <a:off x="5582842" y="882884"/>
            <a:ext cx="184666" cy="950103"/>
            <a:chOff x="3051427" y="870588"/>
            <a:chExt cx="184666" cy="950103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0674F84-A754-2D46-B681-84D0D3420FEF}"/>
                </a:ext>
              </a:extLst>
            </p:cNvPr>
            <p:cNvSpPr txBox="1"/>
            <p:nvPr/>
          </p:nvSpPr>
          <p:spPr>
            <a:xfrm rot="16200000">
              <a:off x="2831014" y="1151808"/>
              <a:ext cx="62549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rgbClr val="7030A0"/>
                  </a:solidFill>
                </a:rPr>
                <a:t>CELL BIOLOGY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0E68089-8688-A240-B630-87B337A9A3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0501" y="870588"/>
              <a:ext cx="494" cy="950103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195533-97DD-7142-955F-331FE9AB3787}"/>
              </a:ext>
            </a:extLst>
          </p:cNvPr>
          <p:cNvGrpSpPr/>
          <p:nvPr/>
        </p:nvGrpSpPr>
        <p:grpSpPr>
          <a:xfrm>
            <a:off x="5530255" y="315776"/>
            <a:ext cx="184666" cy="662361"/>
            <a:chOff x="3275065" y="246330"/>
            <a:chExt cx="184666" cy="662361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2AF37C1-341D-DF4B-AA99-0CEA304743F1}"/>
                </a:ext>
              </a:extLst>
            </p:cNvPr>
            <p:cNvSpPr txBox="1"/>
            <p:nvPr/>
          </p:nvSpPr>
          <p:spPr>
            <a:xfrm rot="16200000">
              <a:off x="3036217" y="485178"/>
              <a:ext cx="66236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6"/>
                  </a:solidFill>
                </a:rPr>
                <a:t>DEVELOPMENT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D4957D1-D921-7948-AB47-8F65FEB33498}"/>
                </a:ext>
              </a:extLst>
            </p:cNvPr>
            <p:cNvCxnSpPr>
              <a:cxnSpLocks/>
            </p:cNvCxnSpPr>
            <p:nvPr/>
          </p:nvCxnSpPr>
          <p:spPr>
            <a:xfrm>
              <a:off x="3429034" y="369660"/>
              <a:ext cx="0" cy="42572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6CC2D69-3BA6-1F45-B28A-3885A1AA651D}"/>
              </a:ext>
            </a:extLst>
          </p:cNvPr>
          <p:cNvSpPr txBox="1"/>
          <p:nvPr/>
        </p:nvSpPr>
        <p:spPr>
          <a:xfrm>
            <a:off x="5858410" y="436561"/>
            <a:ext cx="780983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/>
                </a:solidFill>
              </a:rPr>
              <a:t>Serotonin, GABA, dopamine 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5C5BB81-8DC8-CD4A-8385-687E38E215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74" t="5202" r="31430" b="11609"/>
          <a:stretch/>
        </p:blipFill>
        <p:spPr>
          <a:xfrm rot="10800000">
            <a:off x="6580970" y="405991"/>
            <a:ext cx="115803" cy="576588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8D9E430-65B7-F14C-8776-88729543ECE4}"/>
              </a:ext>
            </a:extLst>
          </p:cNvPr>
          <p:cNvSpPr txBox="1"/>
          <p:nvPr/>
        </p:nvSpPr>
        <p:spPr>
          <a:xfrm>
            <a:off x="6227711" y="473016"/>
            <a:ext cx="40588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/>
                </a:solidFill>
              </a:rPr>
              <a:t>Glutamate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E10974-76FF-1B4A-B3C9-952A9F965185}"/>
              </a:ext>
            </a:extLst>
          </p:cNvPr>
          <p:cNvSpPr txBox="1"/>
          <p:nvPr/>
        </p:nvSpPr>
        <p:spPr>
          <a:xfrm>
            <a:off x="6302170" y="541806"/>
            <a:ext cx="32412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/>
                </a:solidFill>
              </a:rPr>
              <a:t>NMDA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FDE59A3-09A7-E442-ADF5-DB7F2C4CDE8A}"/>
              </a:ext>
            </a:extLst>
          </p:cNvPr>
          <p:cNvSpPr txBox="1"/>
          <p:nvPr/>
        </p:nvSpPr>
        <p:spPr>
          <a:xfrm>
            <a:off x="5997418" y="594523"/>
            <a:ext cx="65114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/>
                </a:solidFill>
              </a:rPr>
              <a:t>Synaptic transmission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AF226C-DF88-5E45-81C6-401A96A6AB9A}"/>
              </a:ext>
            </a:extLst>
          </p:cNvPr>
          <p:cNvSpPr txBox="1"/>
          <p:nvPr/>
        </p:nvSpPr>
        <p:spPr>
          <a:xfrm>
            <a:off x="6232098" y="646546"/>
            <a:ext cx="39626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/>
                </a:solidFill>
              </a:rPr>
              <a:t>NEUROG3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720D1C-E4D3-094E-9B09-FBF41D834346}"/>
              </a:ext>
            </a:extLst>
          </p:cNvPr>
          <p:cNvSpPr txBox="1"/>
          <p:nvPr/>
        </p:nvSpPr>
        <p:spPr>
          <a:xfrm>
            <a:off x="5840856" y="691547"/>
            <a:ext cx="78739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/>
                </a:solidFill>
              </a:rPr>
              <a:t>Ephrin signaling, </a:t>
            </a:r>
            <a:r>
              <a:rPr lang="en-US" sz="400" dirty="0" err="1">
                <a:solidFill>
                  <a:schemeClr val="accent6"/>
                </a:solidFill>
              </a:rPr>
              <a:t>semaphorin</a:t>
            </a:r>
            <a:endParaRPr lang="en-US" sz="400" dirty="0">
              <a:solidFill>
                <a:schemeClr val="accent6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A18216-C8F1-DD48-9541-7E63B744ADAF}"/>
              </a:ext>
            </a:extLst>
          </p:cNvPr>
          <p:cNvSpPr txBox="1"/>
          <p:nvPr/>
        </p:nvSpPr>
        <p:spPr>
          <a:xfrm rot="16200000">
            <a:off x="5623923" y="469972"/>
            <a:ext cx="42832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solidFill>
                  <a:srgbClr val="92D050"/>
                </a:solidFill>
              </a:rPr>
              <a:t>Synapses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6F111F-AE4A-5C4A-B0A9-3FC8203FBF9D}"/>
              </a:ext>
            </a:extLst>
          </p:cNvPr>
          <p:cNvSpPr txBox="1"/>
          <p:nvPr/>
        </p:nvSpPr>
        <p:spPr>
          <a:xfrm>
            <a:off x="6187044" y="755047"/>
            <a:ext cx="44755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/>
                </a:solidFill>
              </a:rPr>
              <a:t>SLIT &amp; ROBO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750513-CC41-9940-8D9A-AEB2C245FE8A}"/>
              </a:ext>
            </a:extLst>
          </p:cNvPr>
          <p:cNvSpPr txBox="1"/>
          <p:nvPr/>
        </p:nvSpPr>
        <p:spPr>
          <a:xfrm>
            <a:off x="6137412" y="799497"/>
            <a:ext cx="49084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/>
                </a:solidFill>
              </a:rPr>
              <a:t>NCAM, L1CAM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6AB78F-2474-014E-BE92-0AA9C4E91DA4}"/>
              </a:ext>
            </a:extLst>
          </p:cNvPr>
          <p:cNvSpPr txBox="1"/>
          <p:nvPr/>
        </p:nvSpPr>
        <p:spPr>
          <a:xfrm rot="16200000">
            <a:off x="5637558" y="674651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>
                <a:solidFill>
                  <a:srgbClr val="92D050"/>
                </a:solidFill>
              </a:rPr>
              <a:t>Axon </a:t>
            </a:r>
          </a:p>
          <a:p>
            <a:pPr algn="ctr"/>
            <a:r>
              <a:rPr lang="en-US" sz="500" b="1" dirty="0">
                <a:solidFill>
                  <a:srgbClr val="92D050"/>
                </a:solidFill>
              </a:rPr>
              <a:t>guidance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288302-2C5B-EB43-938B-01F5D1D4FC86}"/>
              </a:ext>
            </a:extLst>
          </p:cNvPr>
          <p:cNvSpPr txBox="1"/>
          <p:nvPr/>
        </p:nvSpPr>
        <p:spPr>
          <a:xfrm>
            <a:off x="6145640" y="849817"/>
            <a:ext cx="48763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 err="1">
                <a:solidFill>
                  <a:srgbClr val="7030A0"/>
                </a:solidFill>
              </a:rPr>
              <a:t>Rab</a:t>
            </a:r>
            <a:r>
              <a:rPr lang="en-US" sz="400" dirty="0">
                <a:solidFill>
                  <a:srgbClr val="7030A0"/>
                </a:solidFill>
              </a:rPr>
              <a:t> regulation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9135C1-152E-2846-BD10-98E323CB5077}"/>
              </a:ext>
            </a:extLst>
          </p:cNvPr>
          <p:cNvSpPr txBox="1"/>
          <p:nvPr/>
        </p:nvSpPr>
        <p:spPr>
          <a:xfrm>
            <a:off x="6222982" y="892576"/>
            <a:ext cx="41069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7030A0"/>
                </a:solidFill>
              </a:rPr>
              <a:t>Golgi to 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5F371D-75B9-5E4B-A2DD-4933E8652D63}"/>
              </a:ext>
            </a:extLst>
          </p:cNvPr>
          <p:cNvSpPr txBox="1"/>
          <p:nvPr/>
        </p:nvSpPr>
        <p:spPr>
          <a:xfrm>
            <a:off x="6152300" y="1020837"/>
            <a:ext cx="47320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7030A0"/>
                </a:solidFill>
              </a:rPr>
              <a:t>Gap junctions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AEB5CC-C238-9245-8F60-20265E774AE5}"/>
              </a:ext>
            </a:extLst>
          </p:cNvPr>
          <p:cNvSpPr txBox="1"/>
          <p:nvPr/>
        </p:nvSpPr>
        <p:spPr>
          <a:xfrm>
            <a:off x="6222763" y="937868"/>
            <a:ext cx="41069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7030A0"/>
                </a:solidFill>
              </a:rPr>
              <a:t>ER to Golgi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9A13003-31AC-5A42-838A-EE7D79FDAD15}"/>
              </a:ext>
            </a:extLst>
          </p:cNvPr>
          <p:cNvSpPr txBox="1"/>
          <p:nvPr/>
        </p:nvSpPr>
        <p:spPr>
          <a:xfrm>
            <a:off x="6302435" y="985407"/>
            <a:ext cx="33374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7030A0"/>
                </a:solidFill>
              </a:rPr>
              <a:t>GLUT4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1D9033C-F5D6-4449-8733-832B17E3EB9E}"/>
              </a:ext>
            </a:extLst>
          </p:cNvPr>
          <p:cNvSpPr txBox="1"/>
          <p:nvPr/>
        </p:nvSpPr>
        <p:spPr>
          <a:xfrm>
            <a:off x="6314667" y="1066728"/>
            <a:ext cx="31451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7030A0"/>
                </a:solidFill>
              </a:rPr>
              <a:t>ESCRT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33CBB0D-6B9B-424F-8DC6-83766E33A008}"/>
              </a:ext>
            </a:extLst>
          </p:cNvPr>
          <p:cNvSpPr txBox="1"/>
          <p:nvPr/>
        </p:nvSpPr>
        <p:spPr>
          <a:xfrm rot="16200000">
            <a:off x="5876955" y="865974"/>
            <a:ext cx="4539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>
                <a:solidFill>
                  <a:srgbClr val="7030A0"/>
                </a:solidFill>
              </a:rPr>
              <a:t>Vesicle</a:t>
            </a:r>
          </a:p>
          <a:p>
            <a:pPr algn="ctr"/>
            <a:r>
              <a:rPr lang="en-US" sz="500" b="1" dirty="0">
                <a:solidFill>
                  <a:srgbClr val="7030A0"/>
                </a:solidFill>
              </a:rPr>
              <a:t> mediated</a:t>
            </a:r>
          </a:p>
          <a:p>
            <a:pPr algn="ctr"/>
            <a:r>
              <a:rPr lang="en-US" sz="500" b="1" dirty="0">
                <a:solidFill>
                  <a:srgbClr val="7030A0"/>
                </a:solidFill>
              </a:rPr>
              <a:t> transport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D50FA97-B3A6-8048-884A-D1B287E1DE80}"/>
              </a:ext>
            </a:extLst>
          </p:cNvPr>
          <p:cNvSpPr txBox="1"/>
          <p:nvPr/>
        </p:nvSpPr>
        <p:spPr>
          <a:xfrm>
            <a:off x="6203209" y="1505758"/>
            <a:ext cx="43152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7030A0"/>
                </a:solidFill>
              </a:rPr>
              <a:t>Senescence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41AC11-099A-EF43-8DEA-5B0FAACF84C4}"/>
              </a:ext>
            </a:extLst>
          </p:cNvPr>
          <p:cNvSpPr txBox="1"/>
          <p:nvPr/>
        </p:nvSpPr>
        <p:spPr>
          <a:xfrm>
            <a:off x="6342396" y="1568459"/>
            <a:ext cx="28405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7030A0"/>
                </a:solidFill>
              </a:rPr>
              <a:t>Heat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9D00809-E4DF-BE4C-817B-5E233A7C25D8}"/>
              </a:ext>
            </a:extLst>
          </p:cNvPr>
          <p:cNvSpPr txBox="1"/>
          <p:nvPr/>
        </p:nvSpPr>
        <p:spPr>
          <a:xfrm>
            <a:off x="6276949" y="1614714"/>
            <a:ext cx="35137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7030A0"/>
                </a:solidFill>
              </a:rPr>
              <a:t>Hypoxia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A12B4EB-6FF1-5847-8C77-6582237F0811}"/>
              </a:ext>
            </a:extLst>
          </p:cNvPr>
          <p:cNvSpPr txBox="1"/>
          <p:nvPr/>
        </p:nvSpPr>
        <p:spPr>
          <a:xfrm>
            <a:off x="6071626" y="1455833"/>
            <a:ext cx="56297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7030A0"/>
                </a:solidFill>
              </a:rPr>
              <a:t>Metal ions, HSP90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A507410-3CF9-554E-9E44-138763E42CBB}"/>
              </a:ext>
            </a:extLst>
          </p:cNvPr>
          <p:cNvSpPr txBox="1"/>
          <p:nvPr/>
        </p:nvSpPr>
        <p:spPr>
          <a:xfrm>
            <a:off x="5748876" y="2955955"/>
            <a:ext cx="87876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FF2F92"/>
                </a:solidFill>
              </a:rPr>
              <a:t>Unfolded protein response – UPR</a:t>
            </a:r>
            <a:endParaRPr lang="en-US" sz="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0879FF-E91A-554D-B965-55C7CB6ABA42}"/>
              </a:ext>
            </a:extLst>
          </p:cNvPr>
          <p:cNvSpPr txBox="1"/>
          <p:nvPr/>
        </p:nvSpPr>
        <p:spPr>
          <a:xfrm>
            <a:off x="5765617" y="3085200"/>
            <a:ext cx="86273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FF2F92"/>
                </a:solidFill>
              </a:rPr>
              <a:t>Post-translational  modifications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C9AB432-D754-2A47-B7E8-42617C776070}"/>
              </a:ext>
            </a:extLst>
          </p:cNvPr>
          <p:cNvSpPr txBox="1"/>
          <p:nvPr/>
        </p:nvSpPr>
        <p:spPr>
          <a:xfrm>
            <a:off x="6131610" y="3182234"/>
            <a:ext cx="49404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FF2F92"/>
                </a:solidFill>
              </a:rPr>
              <a:t>Protein folding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BF0233F-D55F-D24A-9798-54BD269A0061}"/>
              </a:ext>
            </a:extLst>
          </p:cNvPr>
          <p:cNvSpPr txBox="1"/>
          <p:nvPr/>
        </p:nvSpPr>
        <p:spPr>
          <a:xfrm>
            <a:off x="5910717" y="3244431"/>
            <a:ext cx="710451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FF2F92"/>
                </a:solidFill>
              </a:rPr>
              <a:t>SRP-dependent targeting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CAF3CE9-5800-D342-B5E0-EBFD75926373}"/>
              </a:ext>
            </a:extLst>
          </p:cNvPr>
          <p:cNvSpPr txBox="1"/>
          <p:nvPr/>
        </p:nvSpPr>
        <p:spPr>
          <a:xfrm>
            <a:off x="5675811" y="3287063"/>
            <a:ext cx="95891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FF2F92"/>
                </a:solidFill>
              </a:rPr>
              <a:t>Translation termination &amp; elongation</a:t>
            </a:r>
            <a:endParaRPr lang="en-US" sz="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038433A-9E70-EB4B-9C8F-5682B8CEC621}"/>
              </a:ext>
            </a:extLst>
          </p:cNvPr>
          <p:cNvSpPr txBox="1"/>
          <p:nvPr/>
        </p:nvSpPr>
        <p:spPr>
          <a:xfrm>
            <a:off x="6013738" y="3380240"/>
            <a:ext cx="61587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FF2F92"/>
                </a:solidFill>
              </a:rPr>
              <a:t>Translation initiation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E0A7D2D-6A26-344A-AD01-472CEB3A7F6C}"/>
              </a:ext>
            </a:extLst>
          </p:cNvPr>
          <p:cNvSpPr txBox="1"/>
          <p:nvPr/>
        </p:nvSpPr>
        <p:spPr>
          <a:xfrm>
            <a:off x="5932949" y="3525979"/>
            <a:ext cx="69602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 err="1">
                <a:solidFill>
                  <a:srgbClr val="FF2F92"/>
                </a:solidFill>
              </a:rPr>
              <a:t>tRNA</a:t>
            </a:r>
            <a:r>
              <a:rPr lang="en-US" sz="400" dirty="0">
                <a:solidFill>
                  <a:srgbClr val="FF2F92"/>
                </a:solidFill>
              </a:rPr>
              <a:t> &amp; rRNA processing</a:t>
            </a:r>
            <a:endParaRPr lang="en-US" sz="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4C3072D-A6BA-914B-9B83-8139DD90EBDA}"/>
              </a:ext>
            </a:extLst>
          </p:cNvPr>
          <p:cNvSpPr txBox="1"/>
          <p:nvPr/>
        </p:nvSpPr>
        <p:spPr>
          <a:xfrm>
            <a:off x="6069517" y="3654805"/>
            <a:ext cx="55335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FF2F92"/>
                </a:solidFill>
              </a:rPr>
              <a:t>mRNA processing</a:t>
            </a:r>
            <a:endParaRPr lang="en-US" sz="4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CECDC0-789C-AE43-BC6B-E428D6CD1851}"/>
              </a:ext>
            </a:extLst>
          </p:cNvPr>
          <p:cNvSpPr txBox="1"/>
          <p:nvPr/>
        </p:nvSpPr>
        <p:spPr>
          <a:xfrm>
            <a:off x="6329005" y="3735430"/>
            <a:ext cx="29367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FF2F92"/>
                </a:solidFill>
              </a:rPr>
              <a:t>NMD</a:t>
            </a:r>
            <a:endParaRPr lang="en-US" sz="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6A25185-BD61-6242-9C8F-582ED454B1B9}"/>
              </a:ext>
            </a:extLst>
          </p:cNvPr>
          <p:cNvSpPr txBox="1"/>
          <p:nvPr/>
        </p:nvSpPr>
        <p:spPr>
          <a:xfrm>
            <a:off x="6079022" y="3596553"/>
            <a:ext cx="54534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FF2F92"/>
                </a:solidFill>
              </a:rPr>
              <a:t>AU rich elements</a:t>
            </a:r>
            <a:endParaRPr lang="en-US" sz="11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086B21C-E402-8341-BD4D-91E923E8712E}"/>
              </a:ext>
            </a:extLst>
          </p:cNvPr>
          <p:cNvSpPr txBox="1"/>
          <p:nvPr/>
        </p:nvSpPr>
        <p:spPr>
          <a:xfrm>
            <a:off x="6338780" y="3844716"/>
            <a:ext cx="28886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FF2F92"/>
                </a:solidFill>
              </a:rPr>
              <a:t>TP53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B8026B2-50AE-424A-91AC-60D24FC77AAC}"/>
              </a:ext>
            </a:extLst>
          </p:cNvPr>
          <p:cNvSpPr txBox="1"/>
          <p:nvPr/>
        </p:nvSpPr>
        <p:spPr>
          <a:xfrm>
            <a:off x="6260376" y="3938809"/>
            <a:ext cx="37382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FF2F92"/>
                </a:solidFill>
              </a:rPr>
              <a:t>RUNX1-3</a:t>
            </a:r>
            <a:endParaRPr lang="en-US" sz="11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0C3846A-F674-B441-9056-0851BD5AF46A}"/>
              </a:ext>
            </a:extLst>
          </p:cNvPr>
          <p:cNvSpPr txBox="1"/>
          <p:nvPr/>
        </p:nvSpPr>
        <p:spPr>
          <a:xfrm>
            <a:off x="6298465" y="4014702"/>
            <a:ext cx="33374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rgbClr val="FF2F92"/>
                </a:solidFill>
              </a:rPr>
              <a:t>MECP2</a:t>
            </a:r>
            <a:endParaRPr lang="en-US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647637A-31A0-9644-B0C2-3841A1B3825D}"/>
              </a:ext>
            </a:extLst>
          </p:cNvPr>
          <p:cNvSpPr txBox="1"/>
          <p:nvPr/>
        </p:nvSpPr>
        <p:spPr>
          <a:xfrm>
            <a:off x="6074292" y="4090299"/>
            <a:ext cx="55175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rgbClr val="FF2F92"/>
                </a:solidFill>
              </a:rPr>
              <a:t>E2F6, AP-2, FOXO</a:t>
            </a:r>
            <a:endParaRPr lang="en-US" sz="11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62C9BD-DD63-AD4D-9B27-96E17CFFD0ED}"/>
              </a:ext>
            </a:extLst>
          </p:cNvPr>
          <p:cNvSpPr txBox="1"/>
          <p:nvPr/>
        </p:nvSpPr>
        <p:spPr>
          <a:xfrm>
            <a:off x="5780037" y="4231296"/>
            <a:ext cx="859531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post-replicative switching of ORI</a:t>
            </a:r>
            <a:endParaRPr lang="en-US" sz="11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91E6443-5EFD-7A4C-A280-079191C56F77}"/>
              </a:ext>
            </a:extLst>
          </p:cNvPr>
          <p:cNvSpPr txBox="1"/>
          <p:nvPr/>
        </p:nvSpPr>
        <p:spPr>
          <a:xfrm>
            <a:off x="5727690" y="4322986"/>
            <a:ext cx="899605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Leading &amp; lagging strand synthesis</a:t>
            </a:r>
            <a:endParaRPr lang="en-US" sz="11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A7A2B25-7402-8141-90A0-110B66E61FC0}"/>
              </a:ext>
            </a:extLst>
          </p:cNvPr>
          <p:cNvSpPr txBox="1"/>
          <p:nvPr/>
        </p:nvSpPr>
        <p:spPr>
          <a:xfrm>
            <a:off x="6173506" y="4400362"/>
            <a:ext cx="45717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Pre-initiation</a:t>
            </a:r>
            <a:endParaRPr lang="en-US" sz="11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CBBD0BC-228D-F54A-9FB0-3C03F4A815A4}"/>
              </a:ext>
            </a:extLst>
          </p:cNvPr>
          <p:cNvSpPr txBox="1"/>
          <p:nvPr/>
        </p:nvSpPr>
        <p:spPr>
          <a:xfrm rot="16200000">
            <a:off x="5605141" y="4594421"/>
            <a:ext cx="47801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solidFill>
                  <a:schemeClr val="accent6">
                    <a:lumMod val="75000"/>
                  </a:schemeClr>
                </a:solidFill>
              </a:rPr>
              <a:t>DNA repair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BDE45B9-4D58-6B45-B5EB-F74D0DA1772A}"/>
              </a:ext>
            </a:extLst>
          </p:cNvPr>
          <p:cNvSpPr txBox="1"/>
          <p:nvPr/>
        </p:nvSpPr>
        <p:spPr>
          <a:xfrm>
            <a:off x="5909867" y="4459838"/>
            <a:ext cx="72167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Nucleotide excision repair</a:t>
            </a:r>
            <a:endParaRPr lang="en-US" sz="11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2F317F5-0288-6A4A-ABE2-E43A36F62AF6}"/>
              </a:ext>
            </a:extLst>
          </p:cNvPr>
          <p:cNvSpPr txBox="1"/>
          <p:nvPr/>
        </p:nvSpPr>
        <p:spPr>
          <a:xfrm>
            <a:off x="5831063" y="4540993"/>
            <a:ext cx="79861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Double-stranded break repair</a:t>
            </a:r>
            <a:endParaRPr lang="en-US" sz="11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FED46E5-0E8B-FF4C-8C2F-A19E6A0CBD90}"/>
              </a:ext>
            </a:extLst>
          </p:cNvPr>
          <p:cNvSpPr txBox="1"/>
          <p:nvPr/>
        </p:nvSpPr>
        <p:spPr>
          <a:xfrm>
            <a:off x="6015208" y="4646159"/>
            <a:ext cx="61266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DNA damage bypass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3A50F24-A270-B947-A28B-8CA15B3B378E}"/>
              </a:ext>
            </a:extLst>
          </p:cNvPr>
          <p:cNvSpPr txBox="1"/>
          <p:nvPr/>
        </p:nvSpPr>
        <p:spPr>
          <a:xfrm>
            <a:off x="5961480" y="4880237"/>
            <a:ext cx="67037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Telomere maintenance</a:t>
            </a:r>
            <a:endParaRPr lang="en-US" sz="11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F8D3DF1-AA34-B243-B9CC-5A09ABD85585}"/>
              </a:ext>
            </a:extLst>
          </p:cNvPr>
          <p:cNvSpPr txBox="1"/>
          <p:nvPr/>
        </p:nvSpPr>
        <p:spPr>
          <a:xfrm>
            <a:off x="6123870" y="5015449"/>
            <a:ext cx="49725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Mitotic spindle</a:t>
            </a:r>
            <a:endParaRPr lang="en-US" sz="11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208CDE0-9A3E-8B4D-B766-A5F8F10D4B59}"/>
              </a:ext>
            </a:extLst>
          </p:cNvPr>
          <p:cNvSpPr txBox="1"/>
          <p:nvPr/>
        </p:nvSpPr>
        <p:spPr>
          <a:xfrm>
            <a:off x="6317846" y="5077219"/>
            <a:ext cx="30489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G2/M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E9A9786-3A4E-D349-8DC7-AF94994AAF4F}"/>
              </a:ext>
            </a:extLst>
          </p:cNvPr>
          <p:cNvSpPr txBox="1"/>
          <p:nvPr/>
        </p:nvSpPr>
        <p:spPr>
          <a:xfrm>
            <a:off x="6163028" y="5181377"/>
            <a:ext cx="46358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G1/S damage</a:t>
            </a:r>
            <a:endParaRPr lang="en-US" sz="11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997F5F9-C545-154E-9B4E-0F4EECA4149F}"/>
              </a:ext>
            </a:extLst>
          </p:cNvPr>
          <p:cNvSpPr txBox="1"/>
          <p:nvPr/>
        </p:nvSpPr>
        <p:spPr>
          <a:xfrm>
            <a:off x="5829604" y="5367138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APC/C-mediated degradation</a:t>
            </a:r>
          </a:p>
          <a:p>
            <a:pPr algn="r"/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of cell cycle protein</a:t>
            </a:r>
            <a:endParaRPr lang="en-US" sz="11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D13E13E-EBA1-3D42-AAC1-D5D4DF4323A5}"/>
              </a:ext>
            </a:extLst>
          </p:cNvPr>
          <p:cNvSpPr txBox="1"/>
          <p:nvPr/>
        </p:nvSpPr>
        <p:spPr>
          <a:xfrm>
            <a:off x="6255727" y="5593488"/>
            <a:ext cx="36420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M phase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73A273-9586-3044-8EF8-D0E78EAEC0B4}"/>
              </a:ext>
            </a:extLst>
          </p:cNvPr>
          <p:cNvSpPr txBox="1"/>
          <p:nvPr/>
        </p:nvSpPr>
        <p:spPr>
          <a:xfrm>
            <a:off x="6097156" y="5743267"/>
            <a:ext cx="53572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G2-G2/M phases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14EA31-8EDA-A347-9C15-0312BEC3C72B}"/>
              </a:ext>
            </a:extLst>
          </p:cNvPr>
          <p:cNvSpPr txBox="1"/>
          <p:nvPr/>
        </p:nvSpPr>
        <p:spPr>
          <a:xfrm>
            <a:off x="6278224" y="5806248"/>
            <a:ext cx="34496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S phase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B4B221D-8C8A-2F44-BBBA-915C19B93147}"/>
              </a:ext>
            </a:extLst>
          </p:cNvPr>
          <p:cNvSpPr txBox="1"/>
          <p:nvPr/>
        </p:nvSpPr>
        <p:spPr>
          <a:xfrm>
            <a:off x="6113071" y="5947031"/>
            <a:ext cx="51648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accent6">
                    <a:lumMod val="75000"/>
                  </a:schemeClr>
                </a:solidFill>
              </a:rPr>
              <a:t>G1-G1/S phases</a:t>
            </a:r>
            <a:endParaRPr lang="en-US" sz="11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22690DA-18EC-3843-BFC6-913B901D1FEB}"/>
              </a:ext>
            </a:extLst>
          </p:cNvPr>
          <p:cNvSpPr txBox="1"/>
          <p:nvPr/>
        </p:nvSpPr>
        <p:spPr>
          <a:xfrm rot="16200000">
            <a:off x="5619108" y="5686031"/>
            <a:ext cx="39626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solidFill>
                  <a:schemeClr val="accent6">
                    <a:lumMod val="75000"/>
                  </a:schemeClr>
                </a:solidFill>
              </a:rPr>
              <a:t>Mitosis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BB06EFF-35A0-4544-B89A-FC778403E934}"/>
              </a:ext>
            </a:extLst>
          </p:cNvPr>
          <p:cNvSpPr txBox="1"/>
          <p:nvPr/>
        </p:nvSpPr>
        <p:spPr>
          <a:xfrm>
            <a:off x="5966526" y="73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51E3344-641A-B642-BE15-262BC22E54C5}"/>
              </a:ext>
            </a:extLst>
          </p:cNvPr>
          <p:cNvSpPr txBox="1"/>
          <p:nvPr/>
        </p:nvSpPr>
        <p:spPr>
          <a:xfrm rot="16200000">
            <a:off x="7387111" y="-640145"/>
            <a:ext cx="428322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>
                <a:solidFill>
                  <a:srgbClr val="00B0F0"/>
                </a:solidFill>
              </a:rPr>
              <a:t>NE</a:t>
            </a:r>
          </a:p>
          <a:p>
            <a:r>
              <a:rPr lang="en-US" sz="850" dirty="0">
                <a:solidFill>
                  <a:srgbClr val="00B0F0"/>
                </a:solidFill>
              </a:rPr>
              <a:t>RPE</a:t>
            </a:r>
          </a:p>
          <a:p>
            <a:r>
              <a:rPr lang="en-US" sz="850" dirty="0">
                <a:solidFill>
                  <a:srgbClr val="00B0F0"/>
                </a:solidFill>
              </a:rPr>
              <a:t>ERPC</a:t>
            </a:r>
          </a:p>
          <a:p>
            <a:r>
              <a:rPr lang="en-US" sz="850" dirty="0">
                <a:solidFill>
                  <a:srgbClr val="00B0F0"/>
                </a:solidFill>
              </a:rPr>
              <a:t>LRPC</a:t>
            </a:r>
          </a:p>
          <a:p>
            <a:r>
              <a:rPr lang="en-US" sz="850" dirty="0">
                <a:solidFill>
                  <a:srgbClr val="00B0F0"/>
                </a:solidFill>
              </a:rPr>
              <a:t>NRPC</a:t>
            </a:r>
          </a:p>
          <a:p>
            <a:r>
              <a:rPr lang="en-US" sz="850" dirty="0">
                <a:solidFill>
                  <a:srgbClr val="00B0F0"/>
                </a:solidFill>
              </a:rPr>
              <a:t>RGC</a:t>
            </a:r>
          </a:p>
          <a:p>
            <a:r>
              <a:rPr lang="en-US" sz="850" dirty="0">
                <a:solidFill>
                  <a:srgbClr val="00B0F0"/>
                </a:solidFill>
              </a:rPr>
              <a:t>HC</a:t>
            </a:r>
          </a:p>
          <a:p>
            <a:r>
              <a:rPr lang="en-US" sz="850" dirty="0">
                <a:solidFill>
                  <a:srgbClr val="00B0F0"/>
                </a:solidFill>
              </a:rPr>
              <a:t>AC</a:t>
            </a:r>
          </a:p>
          <a:p>
            <a:r>
              <a:rPr lang="en-US" sz="850" dirty="0">
                <a:solidFill>
                  <a:srgbClr val="00B0F0"/>
                </a:solidFill>
              </a:rPr>
              <a:t>PRP</a:t>
            </a:r>
          </a:p>
          <a:p>
            <a:r>
              <a:rPr lang="en-US" sz="850" dirty="0">
                <a:solidFill>
                  <a:srgbClr val="00B0F0"/>
                </a:solidFill>
              </a:rPr>
              <a:t>C</a:t>
            </a:r>
          </a:p>
          <a:p>
            <a:r>
              <a:rPr lang="en-US" sz="850" dirty="0">
                <a:solidFill>
                  <a:srgbClr val="00B0F0"/>
                </a:solidFill>
              </a:rPr>
              <a:t>R</a:t>
            </a:r>
          </a:p>
          <a:p>
            <a:r>
              <a:rPr lang="en-US" sz="850" dirty="0">
                <a:solidFill>
                  <a:srgbClr val="00B0F0"/>
                </a:solidFill>
              </a:rPr>
              <a:t>BC</a:t>
            </a:r>
          </a:p>
          <a:p>
            <a:r>
              <a:rPr lang="en-US" sz="850" dirty="0">
                <a:solidFill>
                  <a:srgbClr val="00B0F0"/>
                </a:solidFill>
              </a:rPr>
              <a:t>MC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C12147A-DA76-FD4E-BAF6-68DDE4EB8348}"/>
              </a:ext>
            </a:extLst>
          </p:cNvPr>
          <p:cNvSpPr txBox="1"/>
          <p:nvPr/>
        </p:nvSpPr>
        <p:spPr>
          <a:xfrm rot="16200000">
            <a:off x="9088913" y="-627445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>
                <a:solidFill>
                  <a:srgbClr val="FF2F92"/>
                </a:solidFill>
              </a:rPr>
              <a:t>NE</a:t>
            </a:r>
          </a:p>
          <a:p>
            <a:r>
              <a:rPr lang="en-US" sz="850">
                <a:solidFill>
                  <a:srgbClr val="FF2F92"/>
                </a:solidFill>
              </a:rPr>
              <a:t>RPE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>
                <a:solidFill>
                  <a:srgbClr val="FF2F92"/>
                </a:solidFill>
              </a:rPr>
              <a:t>ERPC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>
                <a:solidFill>
                  <a:srgbClr val="FF2F92"/>
                </a:solidFill>
              </a:rPr>
              <a:t>LRPC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>
                <a:solidFill>
                  <a:srgbClr val="FF2F92"/>
                </a:solidFill>
              </a:rPr>
              <a:t>NRPC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 dirty="0">
                <a:solidFill>
                  <a:srgbClr val="FF2F92"/>
                </a:solidFill>
              </a:rPr>
              <a:t>RGC</a:t>
            </a:r>
          </a:p>
          <a:p>
            <a:r>
              <a:rPr lang="en-US" sz="850" dirty="0">
                <a:solidFill>
                  <a:srgbClr val="FF2F92"/>
                </a:solidFill>
              </a:rPr>
              <a:t>HC</a:t>
            </a:r>
          </a:p>
          <a:p>
            <a:r>
              <a:rPr lang="en-US" sz="850" dirty="0">
                <a:solidFill>
                  <a:srgbClr val="FF2F92"/>
                </a:solidFill>
              </a:rPr>
              <a:t>AC</a:t>
            </a:r>
          </a:p>
          <a:p>
            <a:r>
              <a:rPr lang="en-US" sz="850" dirty="0">
                <a:solidFill>
                  <a:srgbClr val="FF2F92"/>
                </a:solidFill>
              </a:rPr>
              <a:t>PRP</a:t>
            </a:r>
          </a:p>
          <a:p>
            <a:r>
              <a:rPr lang="en-US" sz="850" dirty="0">
                <a:solidFill>
                  <a:srgbClr val="FF2F92"/>
                </a:solidFill>
              </a:rPr>
              <a:t>C</a:t>
            </a:r>
          </a:p>
          <a:p>
            <a:r>
              <a:rPr lang="en-US" sz="850" dirty="0">
                <a:solidFill>
                  <a:srgbClr val="FF2F92"/>
                </a:solidFill>
              </a:rPr>
              <a:t>R</a:t>
            </a:r>
          </a:p>
          <a:p>
            <a:r>
              <a:rPr lang="en-US" sz="850">
                <a:solidFill>
                  <a:srgbClr val="FF2F92"/>
                </a:solidFill>
              </a:rPr>
              <a:t>BC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 dirty="0">
                <a:solidFill>
                  <a:srgbClr val="FF2F92"/>
                </a:solidFill>
              </a:rPr>
              <a:t>MC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6D8F247-14C7-FB49-87B1-63A4C975A43A}"/>
              </a:ext>
            </a:extLst>
          </p:cNvPr>
          <p:cNvSpPr txBox="1"/>
          <p:nvPr/>
        </p:nvSpPr>
        <p:spPr>
          <a:xfrm rot="16200000">
            <a:off x="10797063" y="-621095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>
                <a:solidFill>
                  <a:srgbClr val="92D050"/>
                </a:solidFill>
              </a:rPr>
              <a:t>NE</a:t>
            </a:r>
          </a:p>
          <a:p>
            <a:r>
              <a:rPr lang="en-US" sz="850">
                <a:solidFill>
                  <a:srgbClr val="92D050"/>
                </a:solidFill>
              </a:rPr>
              <a:t>RPE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>
                <a:solidFill>
                  <a:srgbClr val="92D050"/>
                </a:solidFill>
              </a:rPr>
              <a:t>ERPC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>
                <a:solidFill>
                  <a:srgbClr val="92D050"/>
                </a:solidFill>
              </a:rPr>
              <a:t>LRPC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>
                <a:solidFill>
                  <a:srgbClr val="92D050"/>
                </a:solidFill>
              </a:rPr>
              <a:t>NRPC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 dirty="0">
                <a:solidFill>
                  <a:srgbClr val="92D050"/>
                </a:solidFill>
              </a:rPr>
              <a:t>RGC</a:t>
            </a:r>
          </a:p>
          <a:p>
            <a:r>
              <a:rPr lang="en-US" sz="850" dirty="0">
                <a:solidFill>
                  <a:srgbClr val="92D050"/>
                </a:solidFill>
              </a:rPr>
              <a:t>HC</a:t>
            </a:r>
          </a:p>
          <a:p>
            <a:r>
              <a:rPr lang="en-US" sz="850" dirty="0">
                <a:solidFill>
                  <a:srgbClr val="92D050"/>
                </a:solidFill>
              </a:rPr>
              <a:t>AC</a:t>
            </a:r>
          </a:p>
          <a:p>
            <a:r>
              <a:rPr lang="en-US" sz="850" dirty="0">
                <a:solidFill>
                  <a:srgbClr val="92D050"/>
                </a:solidFill>
              </a:rPr>
              <a:t>PRP</a:t>
            </a:r>
          </a:p>
          <a:p>
            <a:r>
              <a:rPr lang="en-US" sz="850" dirty="0">
                <a:solidFill>
                  <a:srgbClr val="92D050"/>
                </a:solidFill>
              </a:rPr>
              <a:t>C</a:t>
            </a:r>
          </a:p>
          <a:p>
            <a:r>
              <a:rPr lang="en-US" sz="850" dirty="0">
                <a:solidFill>
                  <a:srgbClr val="92D050"/>
                </a:solidFill>
              </a:rPr>
              <a:t>R</a:t>
            </a:r>
          </a:p>
          <a:p>
            <a:r>
              <a:rPr lang="en-US" sz="850">
                <a:solidFill>
                  <a:srgbClr val="92D050"/>
                </a:solidFill>
              </a:rPr>
              <a:t>BC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 dirty="0">
                <a:solidFill>
                  <a:srgbClr val="92D050"/>
                </a:solidFill>
              </a:rPr>
              <a:t>MC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A90CD9-EA06-6E4E-8E85-944D07B837B7}"/>
              </a:ext>
            </a:extLst>
          </p:cNvPr>
          <p:cNvGrpSpPr/>
          <p:nvPr/>
        </p:nvGrpSpPr>
        <p:grpSpPr>
          <a:xfrm>
            <a:off x="4437838" y="5157710"/>
            <a:ext cx="854722" cy="421946"/>
            <a:chOff x="1910628" y="5141990"/>
            <a:chExt cx="854722" cy="42194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FC0442A9-3BBA-B141-A3ED-EB845736DEA3}"/>
                </a:ext>
              </a:extLst>
            </p:cNvPr>
            <p:cNvSpPr txBox="1"/>
            <p:nvPr/>
          </p:nvSpPr>
          <p:spPr>
            <a:xfrm>
              <a:off x="2103732" y="5247755"/>
              <a:ext cx="64633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>
                  <a:solidFill>
                    <a:srgbClr val="FF2F92"/>
                  </a:solidFill>
                </a:rPr>
                <a:t>NaR</a:t>
              </a:r>
              <a:r>
                <a:rPr lang="en-US" sz="700" dirty="0">
                  <a:solidFill>
                    <a:srgbClr val="FF2F92"/>
                  </a:solidFill>
                </a:rPr>
                <a:t> &gt; 3D-RA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802E342-ACC2-DB4A-8C89-DBF4FA022F78}"/>
                </a:ext>
              </a:extLst>
            </p:cNvPr>
            <p:cNvSpPr txBox="1"/>
            <p:nvPr/>
          </p:nvSpPr>
          <p:spPr>
            <a:xfrm>
              <a:off x="2127501" y="5363881"/>
              <a:ext cx="6254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92D050"/>
                  </a:solidFill>
                </a:rPr>
                <a:t>3D-RA&gt; </a:t>
              </a:r>
              <a:r>
                <a:rPr lang="en-US" sz="700" dirty="0" err="1">
                  <a:solidFill>
                    <a:srgbClr val="92D050"/>
                  </a:solidFill>
                </a:rPr>
                <a:t>NaR</a:t>
              </a:r>
              <a:endParaRPr lang="en-US" sz="700" dirty="0">
                <a:solidFill>
                  <a:srgbClr val="92D050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DC973B9-6CC5-CD4D-AA12-C6E5869D7B8B}"/>
                </a:ext>
              </a:extLst>
            </p:cNvPr>
            <p:cNvSpPr txBox="1"/>
            <p:nvPr/>
          </p:nvSpPr>
          <p:spPr>
            <a:xfrm>
              <a:off x="1910628" y="5141990"/>
              <a:ext cx="8547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00B0F0"/>
                  </a:solidFill>
                </a:rPr>
                <a:t>CLIQUE &gt; OTHERS 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384F2693-EF03-FA46-ADFB-97275AA7C5E0}"/>
              </a:ext>
            </a:extLst>
          </p:cNvPr>
          <p:cNvSpPr txBox="1"/>
          <p:nvPr/>
        </p:nvSpPr>
        <p:spPr>
          <a:xfrm>
            <a:off x="2151822" y="5163822"/>
            <a:ext cx="5453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rgbClr val="FF0000"/>
                </a:solidFill>
              </a:rPr>
              <a:t>R=tSNE1 </a:t>
            </a:r>
          </a:p>
          <a:p>
            <a:pPr algn="ctr"/>
            <a:r>
              <a:rPr lang="en-US" sz="700" dirty="0">
                <a:solidFill>
                  <a:srgbClr val="00B050"/>
                </a:solidFill>
              </a:rPr>
              <a:t>G=tSNE2</a:t>
            </a:r>
            <a:r>
              <a:rPr lang="en-US" sz="700" dirty="0"/>
              <a:t> </a:t>
            </a:r>
          </a:p>
          <a:p>
            <a:pPr algn="ctr"/>
            <a:r>
              <a:rPr lang="en-US" sz="700" dirty="0">
                <a:solidFill>
                  <a:srgbClr val="0070C0"/>
                </a:solidFill>
              </a:rPr>
              <a:t>B=tSNE3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73BBA4D-D7F7-ED4D-AC4F-C47947E1B046}"/>
              </a:ext>
            </a:extLst>
          </p:cNvPr>
          <p:cNvGrpSpPr/>
          <p:nvPr/>
        </p:nvGrpSpPr>
        <p:grpSpPr>
          <a:xfrm>
            <a:off x="1169248" y="3630171"/>
            <a:ext cx="3490295" cy="1459105"/>
            <a:chOff x="7043926" y="455185"/>
            <a:chExt cx="4103574" cy="1756405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D2FC4FC-DD6D-6D4A-A44C-7A8D1BA4C491}"/>
                </a:ext>
              </a:extLst>
            </p:cNvPr>
            <p:cNvGrpSpPr/>
            <p:nvPr/>
          </p:nvGrpSpPr>
          <p:grpSpPr>
            <a:xfrm>
              <a:off x="8403364" y="469908"/>
              <a:ext cx="1709369" cy="1638865"/>
              <a:chOff x="8329222" y="667617"/>
              <a:chExt cx="1709369" cy="1638865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ACAB8FC-11B9-C246-83C0-E2373B43DD90}"/>
                  </a:ext>
                </a:extLst>
              </p:cNvPr>
              <p:cNvGrpSpPr/>
              <p:nvPr/>
            </p:nvGrpSpPr>
            <p:grpSpPr>
              <a:xfrm>
                <a:off x="8329222" y="667617"/>
                <a:ext cx="1709369" cy="1638865"/>
                <a:chOff x="7809470" y="607335"/>
                <a:chExt cx="1709369" cy="1638865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7A5BE7A4-BE04-2F43-9A1D-9034EC1DBA21}"/>
                    </a:ext>
                  </a:extLst>
                </p:cNvPr>
                <p:cNvSpPr/>
                <p:nvPr/>
              </p:nvSpPr>
              <p:spPr>
                <a:xfrm>
                  <a:off x="7809470" y="628287"/>
                  <a:ext cx="1121483" cy="1153854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67D3D34C-2FFB-7A41-9BB8-A118692F6D49}"/>
                    </a:ext>
                  </a:extLst>
                </p:cNvPr>
                <p:cNvSpPr/>
                <p:nvPr/>
              </p:nvSpPr>
              <p:spPr>
                <a:xfrm>
                  <a:off x="8397356" y="607335"/>
                  <a:ext cx="1121483" cy="1153854"/>
                </a:xfrm>
                <a:prstGeom prst="ellipse">
                  <a:avLst/>
                </a:prstGeom>
                <a:solidFill>
                  <a:srgbClr val="FF2F92">
                    <a:alpha val="42000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81D25FC7-0076-914C-B8F2-D507AA653664}"/>
                    </a:ext>
                  </a:extLst>
                </p:cNvPr>
                <p:cNvSpPr/>
                <p:nvPr/>
              </p:nvSpPr>
              <p:spPr>
                <a:xfrm>
                  <a:off x="8103413" y="1092346"/>
                  <a:ext cx="1121483" cy="1153854"/>
                </a:xfrm>
                <a:prstGeom prst="ellipse">
                  <a:avLst/>
                </a:prstGeom>
                <a:solidFill>
                  <a:srgbClr val="92D050">
                    <a:alpha val="48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5D43934-CA1A-D840-9A46-2BCD609B0022}"/>
                  </a:ext>
                </a:extLst>
              </p:cNvPr>
              <p:cNvSpPr txBox="1"/>
              <p:nvPr/>
            </p:nvSpPr>
            <p:spPr>
              <a:xfrm>
                <a:off x="9010191" y="1237088"/>
                <a:ext cx="462120" cy="407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25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8F0D6AD-11EA-3547-BF2C-62736AE09B65}"/>
                  </a:ext>
                </a:extLst>
              </p:cNvPr>
              <p:cNvSpPr txBox="1"/>
              <p:nvPr/>
            </p:nvSpPr>
            <p:spPr>
              <a:xfrm>
                <a:off x="9359810" y="1443276"/>
                <a:ext cx="462120" cy="407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25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923275A-E662-A441-B180-CB033E9D2AC6}"/>
                  </a:ext>
                </a:extLst>
              </p:cNvPr>
              <p:cNvSpPr txBox="1"/>
              <p:nvPr/>
            </p:nvSpPr>
            <p:spPr>
              <a:xfrm>
                <a:off x="8642645" y="1479133"/>
                <a:ext cx="462120" cy="407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42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0B25B84-2C16-1740-88EC-78A058AD6ED0}"/>
                  </a:ext>
                </a:extLst>
              </p:cNvPr>
              <p:cNvSpPr txBox="1"/>
              <p:nvPr/>
            </p:nvSpPr>
            <p:spPr>
              <a:xfrm>
                <a:off x="8974335" y="806783"/>
                <a:ext cx="462120" cy="407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90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5582143-6293-E845-9FCC-97494728458C}"/>
                  </a:ext>
                </a:extLst>
              </p:cNvPr>
              <p:cNvSpPr txBox="1"/>
              <p:nvPr/>
            </p:nvSpPr>
            <p:spPr>
              <a:xfrm>
                <a:off x="9010193" y="1882542"/>
                <a:ext cx="462120" cy="407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42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93FE69E7-19B5-2244-8227-DE4342B40428}"/>
                  </a:ext>
                </a:extLst>
              </p:cNvPr>
              <p:cNvSpPr txBox="1"/>
              <p:nvPr/>
            </p:nvSpPr>
            <p:spPr>
              <a:xfrm>
                <a:off x="8409563" y="959184"/>
                <a:ext cx="584624" cy="407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111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A93F7D4D-B83B-4C46-BF56-E33002647DAC}"/>
                  </a:ext>
                </a:extLst>
              </p:cNvPr>
              <p:cNvSpPr txBox="1"/>
              <p:nvPr/>
            </p:nvSpPr>
            <p:spPr>
              <a:xfrm>
                <a:off x="9521176" y="941253"/>
                <a:ext cx="462120" cy="407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57</a:t>
                </a:r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E02386A-12B7-D341-A676-91E7B257518A}"/>
                </a:ext>
              </a:extLst>
            </p:cNvPr>
            <p:cNvSpPr txBox="1"/>
            <p:nvPr/>
          </p:nvSpPr>
          <p:spPr>
            <a:xfrm>
              <a:off x="7043926" y="455185"/>
              <a:ext cx="1519720" cy="33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CLIQUE &gt; OTHERS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94E626C-3510-E14A-A244-D7D36D7F2C07}"/>
                </a:ext>
              </a:extLst>
            </p:cNvPr>
            <p:cNvSpPr txBox="1"/>
            <p:nvPr/>
          </p:nvSpPr>
          <p:spPr>
            <a:xfrm>
              <a:off x="9993707" y="455185"/>
              <a:ext cx="1153793" cy="33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2F92"/>
                  </a:solidFill>
                </a:rPr>
                <a:t>NaR</a:t>
              </a:r>
              <a:r>
                <a:rPr lang="en-US" sz="1200" dirty="0">
                  <a:solidFill>
                    <a:srgbClr val="FF2F92"/>
                  </a:solidFill>
                </a:rPr>
                <a:t> &gt; 3D-RA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A0474BE-0463-5B44-87C6-1DF24B40601F}"/>
                </a:ext>
              </a:extLst>
            </p:cNvPr>
            <p:cNvSpPr txBox="1"/>
            <p:nvPr/>
          </p:nvSpPr>
          <p:spPr>
            <a:xfrm>
              <a:off x="9650644" y="1878151"/>
              <a:ext cx="1153793" cy="33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</a:rPr>
                <a:t>3D-RA &gt; </a:t>
              </a:r>
              <a:r>
                <a:rPr lang="en-US" sz="1200" dirty="0" err="1">
                  <a:solidFill>
                    <a:srgbClr val="92D050"/>
                  </a:solidFill>
                </a:rPr>
                <a:t>NaR</a:t>
              </a:r>
              <a:endParaRPr lang="en-US" sz="1200" dirty="0">
                <a:solidFill>
                  <a:srgbClr val="92D050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78FC36C-3DD8-E548-A5EA-ABF0F2AEA22F}"/>
                </a:ext>
              </a:extLst>
            </p:cNvPr>
            <p:cNvSpPr txBox="1"/>
            <p:nvPr/>
          </p:nvSpPr>
          <p:spPr>
            <a:xfrm>
              <a:off x="7107542" y="1101293"/>
              <a:ext cx="1221641" cy="77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Nr</a:t>
              </a:r>
              <a:r>
                <a:rPr lang="en-US" sz="1200" dirty="0"/>
                <a:t> perturbed </a:t>
              </a:r>
            </a:p>
            <a:p>
              <a:pPr algn="ctr"/>
              <a:r>
                <a:rPr lang="en-US" sz="1200" dirty="0" err="1"/>
                <a:t>Reactome</a:t>
              </a:r>
              <a:endParaRPr lang="en-US" sz="1200" dirty="0"/>
            </a:p>
            <a:p>
              <a:pPr algn="ctr"/>
              <a:r>
                <a:rPr lang="en-US" sz="1200" dirty="0"/>
                <a:t>pathways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1A9280-3FFD-F94E-93EF-3DA11FF6BC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23" t="8736" r="60354" b="14259"/>
          <a:stretch/>
        </p:blipFill>
        <p:spPr>
          <a:xfrm rot="5400000">
            <a:off x="1622917" y="-940737"/>
            <a:ext cx="1902180" cy="3548002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B3B94164-79D1-CD4C-BD22-19B61261BFB7}"/>
              </a:ext>
            </a:extLst>
          </p:cNvPr>
          <p:cNvSpPr txBox="1"/>
          <p:nvPr/>
        </p:nvSpPr>
        <p:spPr>
          <a:xfrm>
            <a:off x="4334554" y="51251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NaR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CDCC2BE-0E1C-8E4F-B602-4243183BD3C1}"/>
              </a:ext>
            </a:extLst>
          </p:cNvPr>
          <p:cNvSpPr txBox="1"/>
          <p:nvPr/>
        </p:nvSpPr>
        <p:spPr>
          <a:xfrm>
            <a:off x="4332600" y="236414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3D-RA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577342F-146F-1A40-BBF3-29DDABFBFE7C}"/>
              </a:ext>
            </a:extLst>
          </p:cNvPr>
          <p:cNvSpPr txBox="1"/>
          <p:nvPr/>
        </p:nvSpPr>
        <p:spPr>
          <a:xfrm>
            <a:off x="577921" y="1907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7E79"/>
                </a:solidFill>
              </a:rPr>
              <a:t>NE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20FA9AC-58C6-7448-8469-5DE88A81F321}"/>
              </a:ext>
            </a:extLst>
          </p:cNvPr>
          <p:cNvSpPr txBox="1"/>
          <p:nvPr/>
        </p:nvSpPr>
        <p:spPr>
          <a:xfrm>
            <a:off x="480137" y="158224"/>
            <a:ext cx="397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008F00"/>
                </a:solidFill>
              </a:rPr>
              <a:t>ERPC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D33017E-9D3C-3144-BE89-96A8923032FE}"/>
              </a:ext>
            </a:extLst>
          </p:cNvPr>
          <p:cNvSpPr txBox="1"/>
          <p:nvPr/>
        </p:nvSpPr>
        <p:spPr>
          <a:xfrm>
            <a:off x="486549" y="297376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accent1">
                    <a:lumMod val="40000"/>
                    <a:lumOff val="60000"/>
                  </a:schemeClr>
                </a:solidFill>
              </a:rPr>
              <a:t>LRPC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29DE443-4E30-2E49-98A0-EC4715F6BC24}"/>
              </a:ext>
            </a:extLst>
          </p:cNvPr>
          <p:cNvSpPr txBox="1"/>
          <p:nvPr/>
        </p:nvSpPr>
        <p:spPr>
          <a:xfrm>
            <a:off x="550669" y="436528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MC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1CA8A3A-4FEF-5E49-8E8E-2D0403B33A60}"/>
              </a:ext>
            </a:extLst>
          </p:cNvPr>
          <p:cNvSpPr txBox="1"/>
          <p:nvPr/>
        </p:nvSpPr>
        <p:spPr>
          <a:xfrm>
            <a:off x="464107" y="575680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NRPC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BFC4925-1751-5545-B41C-5B5B43CC5A0D}"/>
              </a:ext>
            </a:extLst>
          </p:cNvPr>
          <p:cNvSpPr txBox="1"/>
          <p:nvPr/>
        </p:nvSpPr>
        <p:spPr>
          <a:xfrm>
            <a:off x="518609" y="714832"/>
            <a:ext cx="3593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0070C0"/>
                </a:solidFill>
              </a:rPr>
              <a:t>RGC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B7D6090-CAFE-C645-BB28-C17F9B16BD82}"/>
              </a:ext>
            </a:extLst>
          </p:cNvPr>
          <p:cNvSpPr txBox="1"/>
          <p:nvPr/>
        </p:nvSpPr>
        <p:spPr>
          <a:xfrm>
            <a:off x="574715" y="853984"/>
            <a:ext cx="3032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HC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6BC42CB-EA4C-C549-8F53-85E09F3BD7E8}"/>
              </a:ext>
            </a:extLst>
          </p:cNvPr>
          <p:cNvSpPr txBox="1"/>
          <p:nvPr/>
        </p:nvSpPr>
        <p:spPr>
          <a:xfrm>
            <a:off x="579523" y="993136"/>
            <a:ext cx="298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accent5">
                    <a:lumMod val="50000"/>
                  </a:schemeClr>
                </a:solidFill>
              </a:rPr>
              <a:t>AC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9AE9B31-A6AC-4142-9767-99A468A9DBE2}"/>
              </a:ext>
            </a:extLst>
          </p:cNvPr>
          <p:cNvSpPr txBox="1"/>
          <p:nvPr/>
        </p:nvSpPr>
        <p:spPr>
          <a:xfrm>
            <a:off x="531433" y="1132288"/>
            <a:ext cx="346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9C229C"/>
                </a:solidFill>
              </a:rPr>
              <a:t>PRP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286075F-01D5-564E-B7AF-EB8BAEAA3B14}"/>
              </a:ext>
            </a:extLst>
          </p:cNvPr>
          <p:cNvSpPr txBox="1"/>
          <p:nvPr/>
        </p:nvSpPr>
        <p:spPr>
          <a:xfrm>
            <a:off x="637231" y="1271440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002060"/>
                </a:solidFill>
              </a:rPr>
              <a:t>R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2065EF16-A428-CC48-B71A-E4E8BDDD6DF5}"/>
              </a:ext>
            </a:extLst>
          </p:cNvPr>
          <p:cNvSpPr txBox="1"/>
          <p:nvPr/>
        </p:nvSpPr>
        <p:spPr>
          <a:xfrm>
            <a:off x="638835" y="1410593"/>
            <a:ext cx="2391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92D050"/>
                </a:solidFill>
              </a:rPr>
              <a:t>C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4685E55-5A60-B74C-8CAE-B8AF12C4E869}"/>
              </a:ext>
            </a:extLst>
          </p:cNvPr>
          <p:cNvGrpSpPr/>
          <p:nvPr/>
        </p:nvGrpSpPr>
        <p:grpSpPr>
          <a:xfrm>
            <a:off x="451407" y="1841522"/>
            <a:ext cx="413896" cy="1606965"/>
            <a:chOff x="238682" y="44472"/>
            <a:chExt cx="413896" cy="1606965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9E72EEF-7BB4-EF40-A403-E5DB653B135D}"/>
                </a:ext>
              </a:extLst>
            </p:cNvPr>
            <p:cNvSpPr txBox="1"/>
            <p:nvPr/>
          </p:nvSpPr>
          <p:spPr>
            <a:xfrm>
              <a:off x="352496" y="44472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FF7E79"/>
                  </a:solidFill>
                </a:rPr>
                <a:t>NE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55A9D3BB-C4A2-2A42-8B13-E87E3B96055C}"/>
                </a:ext>
              </a:extLst>
            </p:cNvPr>
            <p:cNvSpPr txBox="1"/>
            <p:nvPr/>
          </p:nvSpPr>
          <p:spPr>
            <a:xfrm>
              <a:off x="254712" y="183624"/>
              <a:ext cx="3978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08F00"/>
                  </a:solidFill>
                </a:rPr>
                <a:t>ERPC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A28E0F3-0985-2A42-B322-CE5AA8C4024C}"/>
                </a:ext>
              </a:extLst>
            </p:cNvPr>
            <p:cNvSpPr txBox="1"/>
            <p:nvPr/>
          </p:nvSpPr>
          <p:spPr>
            <a:xfrm>
              <a:off x="261124" y="322776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LRPC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573E08A-9D26-1341-B326-58B5281A24BA}"/>
                </a:ext>
              </a:extLst>
            </p:cNvPr>
            <p:cNvSpPr txBox="1"/>
            <p:nvPr/>
          </p:nvSpPr>
          <p:spPr>
            <a:xfrm>
              <a:off x="325244" y="461928"/>
              <a:ext cx="3273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MC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0E85F6E-1BC9-3247-8941-E7AF759D5286}"/>
                </a:ext>
              </a:extLst>
            </p:cNvPr>
            <p:cNvSpPr txBox="1"/>
            <p:nvPr/>
          </p:nvSpPr>
          <p:spPr>
            <a:xfrm>
              <a:off x="238682" y="601080"/>
              <a:ext cx="4138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NRPC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168EB448-E858-4D4C-8092-A36D8EE99A3C}"/>
                </a:ext>
              </a:extLst>
            </p:cNvPr>
            <p:cNvSpPr txBox="1"/>
            <p:nvPr/>
          </p:nvSpPr>
          <p:spPr>
            <a:xfrm>
              <a:off x="293184" y="740232"/>
              <a:ext cx="3593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070C0"/>
                  </a:solidFill>
                </a:rPr>
                <a:t>RGC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330D947-02DA-B648-ADB1-236C462ECC52}"/>
                </a:ext>
              </a:extLst>
            </p:cNvPr>
            <p:cNvSpPr txBox="1"/>
            <p:nvPr/>
          </p:nvSpPr>
          <p:spPr>
            <a:xfrm>
              <a:off x="349290" y="879384"/>
              <a:ext cx="3032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chemeClr val="bg1">
                      <a:lumMod val="65000"/>
                    </a:schemeClr>
                  </a:solidFill>
                </a:rPr>
                <a:t>HC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F651505-4896-784A-96A0-264FDA703365}"/>
                </a:ext>
              </a:extLst>
            </p:cNvPr>
            <p:cNvSpPr txBox="1"/>
            <p:nvPr/>
          </p:nvSpPr>
          <p:spPr>
            <a:xfrm>
              <a:off x="354098" y="1018536"/>
              <a:ext cx="2984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chemeClr val="accent5">
                      <a:lumMod val="50000"/>
                    </a:schemeClr>
                  </a:solidFill>
                </a:rPr>
                <a:t>AC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B6012C7-DBC8-DA45-A868-8C963DF3CE28}"/>
                </a:ext>
              </a:extLst>
            </p:cNvPr>
            <p:cNvSpPr txBox="1"/>
            <p:nvPr/>
          </p:nvSpPr>
          <p:spPr>
            <a:xfrm>
              <a:off x="306008" y="1157688"/>
              <a:ext cx="3465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9C229C"/>
                  </a:solidFill>
                </a:rPr>
                <a:t>PRP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636C57-EE7D-4946-8F9E-C5E4E1CB88EF}"/>
                </a:ext>
              </a:extLst>
            </p:cNvPr>
            <p:cNvSpPr txBox="1"/>
            <p:nvPr/>
          </p:nvSpPr>
          <p:spPr>
            <a:xfrm>
              <a:off x="411806" y="1296840"/>
              <a:ext cx="2407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02060"/>
                  </a:solidFill>
                </a:rPr>
                <a:t>R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52576B38-8E91-B34F-B1E7-C237F5E0B32F}"/>
                </a:ext>
              </a:extLst>
            </p:cNvPr>
            <p:cNvSpPr txBox="1"/>
            <p:nvPr/>
          </p:nvSpPr>
          <p:spPr>
            <a:xfrm>
              <a:off x="413410" y="1435993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92D050"/>
                  </a:solidFill>
                </a:rPr>
                <a:t>C</a:t>
              </a:r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B910102B-6243-9649-9572-3AADEDD138A9}"/>
              </a:ext>
            </a:extLst>
          </p:cNvPr>
          <p:cNvSpPr txBox="1"/>
          <p:nvPr/>
        </p:nvSpPr>
        <p:spPr>
          <a:xfrm>
            <a:off x="581685" y="1562993"/>
            <a:ext cx="295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BC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C823DA4-1259-4740-8F3A-B604FE00664A}"/>
              </a:ext>
            </a:extLst>
          </p:cNvPr>
          <p:cNvSpPr txBox="1"/>
          <p:nvPr/>
        </p:nvSpPr>
        <p:spPr>
          <a:xfrm>
            <a:off x="566699" y="3376825"/>
            <a:ext cx="295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BC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3B81FBB-8C27-944F-B860-A924A0F010D1}"/>
              </a:ext>
            </a:extLst>
          </p:cNvPr>
          <p:cNvSpPr txBox="1"/>
          <p:nvPr/>
        </p:nvSpPr>
        <p:spPr>
          <a:xfrm>
            <a:off x="81034" y="812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C3C44E9-EBB8-C443-90E3-B25B955064F0}"/>
              </a:ext>
            </a:extLst>
          </p:cNvPr>
          <p:cNvSpPr txBox="1"/>
          <p:nvPr/>
        </p:nvSpPr>
        <p:spPr>
          <a:xfrm>
            <a:off x="5069592" y="7068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21B1B13-8740-8240-B2CE-982EC2CF8F9B}"/>
              </a:ext>
            </a:extLst>
          </p:cNvPr>
          <p:cNvSpPr txBox="1"/>
          <p:nvPr/>
        </p:nvSpPr>
        <p:spPr>
          <a:xfrm>
            <a:off x="90652" y="385531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A35D436-DBE2-7B4A-BF0F-CEAEA8A30F58}"/>
              </a:ext>
            </a:extLst>
          </p:cNvPr>
          <p:cNvSpPr txBox="1"/>
          <p:nvPr/>
        </p:nvSpPr>
        <p:spPr>
          <a:xfrm>
            <a:off x="101261" y="479449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2958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8BA9E8EA-9342-5045-B40C-78E66C49A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97"/>
          <a:stretch/>
        </p:blipFill>
        <p:spPr>
          <a:xfrm>
            <a:off x="6266155" y="568242"/>
            <a:ext cx="5445162" cy="5700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D0C33-7171-BF4D-AE46-5EFEE5C6628D}"/>
              </a:ext>
            </a:extLst>
          </p:cNvPr>
          <p:cNvSpPr txBox="1"/>
          <p:nvPr/>
        </p:nvSpPr>
        <p:spPr>
          <a:xfrm>
            <a:off x="338348" y="31392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19FEE4-5D83-D34E-A12C-0FA076E9C090}"/>
              </a:ext>
            </a:extLst>
          </p:cNvPr>
          <p:cNvGrpSpPr/>
          <p:nvPr/>
        </p:nvGrpSpPr>
        <p:grpSpPr>
          <a:xfrm>
            <a:off x="1077632" y="4669895"/>
            <a:ext cx="4041533" cy="1730743"/>
            <a:chOff x="6868129" y="4447645"/>
            <a:chExt cx="4041533" cy="17307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6B35C6-64D7-2443-8921-7D6E81537604}"/>
                </a:ext>
              </a:extLst>
            </p:cNvPr>
            <p:cNvSpPr txBox="1"/>
            <p:nvPr/>
          </p:nvSpPr>
          <p:spPr>
            <a:xfrm>
              <a:off x="6868129" y="4472300"/>
              <a:ext cx="1474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CLIQUE &gt; OTHERS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6537A7-19BD-A94C-851F-4DBA9BDE890A}"/>
                </a:ext>
              </a:extLst>
            </p:cNvPr>
            <p:cNvGrpSpPr/>
            <p:nvPr/>
          </p:nvGrpSpPr>
          <p:grpSpPr>
            <a:xfrm>
              <a:off x="7305818" y="4447645"/>
              <a:ext cx="3603844" cy="1730743"/>
              <a:chOff x="7502668" y="455185"/>
              <a:chExt cx="3603844" cy="173074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4E9FFE6-A826-3D47-943C-584025C58EC4}"/>
                  </a:ext>
                </a:extLst>
              </p:cNvPr>
              <p:cNvGrpSpPr/>
              <p:nvPr/>
            </p:nvGrpSpPr>
            <p:grpSpPr>
              <a:xfrm>
                <a:off x="8403364" y="469908"/>
                <a:ext cx="1709369" cy="1638865"/>
                <a:chOff x="8329222" y="667617"/>
                <a:chExt cx="1709369" cy="1638865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DC7D38BE-CB1A-744D-B458-9F58F79A0E6E}"/>
                    </a:ext>
                  </a:extLst>
                </p:cNvPr>
                <p:cNvGrpSpPr/>
                <p:nvPr/>
              </p:nvGrpSpPr>
              <p:grpSpPr>
                <a:xfrm>
                  <a:off x="8329222" y="667617"/>
                  <a:ext cx="1709369" cy="1638865"/>
                  <a:chOff x="7809470" y="607335"/>
                  <a:chExt cx="1709369" cy="1638865"/>
                </a:xfrm>
              </p:grpSpPr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8AB9A506-2973-4846-9AA7-70FC16A6839E}"/>
                      </a:ext>
                    </a:extLst>
                  </p:cNvPr>
                  <p:cNvSpPr/>
                  <p:nvPr/>
                </p:nvSpPr>
                <p:spPr>
                  <a:xfrm>
                    <a:off x="7809470" y="628287"/>
                    <a:ext cx="1121483" cy="1153854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BF4FDA92-1FBE-B643-A6BD-51D6B776983C}"/>
                      </a:ext>
                    </a:extLst>
                  </p:cNvPr>
                  <p:cNvSpPr/>
                  <p:nvPr/>
                </p:nvSpPr>
                <p:spPr>
                  <a:xfrm>
                    <a:off x="8397356" y="607335"/>
                    <a:ext cx="1121483" cy="1153854"/>
                  </a:xfrm>
                  <a:prstGeom prst="ellipse">
                    <a:avLst/>
                  </a:prstGeom>
                  <a:solidFill>
                    <a:srgbClr val="FF2F92">
                      <a:alpha val="42000"/>
                    </a:srgb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E8722763-7124-7D4F-880F-8F85A8A87206}"/>
                      </a:ext>
                    </a:extLst>
                  </p:cNvPr>
                  <p:cNvSpPr/>
                  <p:nvPr/>
                </p:nvSpPr>
                <p:spPr>
                  <a:xfrm>
                    <a:off x="8103413" y="1092346"/>
                    <a:ext cx="1121483" cy="1153854"/>
                  </a:xfrm>
                  <a:prstGeom prst="ellipse">
                    <a:avLst/>
                  </a:prstGeom>
                  <a:solidFill>
                    <a:srgbClr val="92D050">
                      <a:alpha val="48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379875-01C6-5F46-BA65-890487725D32}"/>
                    </a:ext>
                  </a:extLst>
                </p:cNvPr>
                <p:cNvSpPr txBox="1"/>
                <p:nvPr/>
              </p:nvSpPr>
              <p:spPr>
                <a:xfrm>
                  <a:off x="9010191" y="1237088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39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C3330C8-C940-0F46-9D11-21FC815FF8B2}"/>
                    </a:ext>
                  </a:extLst>
                </p:cNvPr>
                <p:cNvSpPr txBox="1"/>
                <p:nvPr/>
              </p:nvSpPr>
              <p:spPr>
                <a:xfrm>
                  <a:off x="9395906" y="144327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E0E32C0-DDB2-C94E-86F0-75E33A487597}"/>
                    </a:ext>
                  </a:extLst>
                </p:cNvPr>
                <p:cNvSpPr txBox="1"/>
                <p:nvPr/>
              </p:nvSpPr>
              <p:spPr>
                <a:xfrm>
                  <a:off x="8925786" y="831438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121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5341499-3B6D-6642-99F5-69A0C2885738}"/>
                    </a:ext>
                  </a:extLst>
                </p:cNvPr>
                <p:cNvSpPr txBox="1"/>
                <p:nvPr/>
              </p:nvSpPr>
              <p:spPr>
                <a:xfrm>
                  <a:off x="8653868" y="144870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41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D2C6B1F-EDFF-EC40-B436-92812B688483}"/>
                    </a:ext>
                  </a:extLst>
                </p:cNvPr>
                <p:cNvSpPr txBox="1"/>
                <p:nvPr/>
              </p:nvSpPr>
              <p:spPr>
                <a:xfrm>
                  <a:off x="9487636" y="876764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31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C953DA-CC8E-E04A-A048-0D3B91398819}"/>
                    </a:ext>
                  </a:extLst>
                </p:cNvPr>
                <p:cNvSpPr txBox="1"/>
                <p:nvPr/>
              </p:nvSpPr>
              <p:spPr>
                <a:xfrm>
                  <a:off x="8409563" y="959185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106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97A40E2-AB99-3B46-97E6-5E5CE5661E0C}"/>
                    </a:ext>
                  </a:extLst>
                </p:cNvPr>
                <p:cNvSpPr txBox="1"/>
                <p:nvPr/>
              </p:nvSpPr>
              <p:spPr>
                <a:xfrm>
                  <a:off x="8996106" y="1875880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19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9E21F2-625B-514F-B74A-5D0C7653A7BA}"/>
                  </a:ext>
                </a:extLst>
              </p:cNvPr>
              <p:cNvSpPr txBox="1"/>
              <p:nvPr/>
            </p:nvSpPr>
            <p:spPr>
              <a:xfrm>
                <a:off x="9993707" y="455185"/>
                <a:ext cx="1112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2F92"/>
                    </a:solidFill>
                  </a:rPr>
                  <a:t>NaR</a:t>
                </a:r>
                <a:r>
                  <a:rPr lang="en-US" sz="1400" dirty="0">
                    <a:solidFill>
                      <a:srgbClr val="FF2F92"/>
                    </a:solidFill>
                  </a:rPr>
                  <a:t> &gt; 3D-RA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674244-C2C1-0D44-9F8A-FB2C054D565D}"/>
                  </a:ext>
                </a:extLst>
              </p:cNvPr>
              <p:cNvSpPr txBox="1"/>
              <p:nvPr/>
            </p:nvSpPr>
            <p:spPr>
              <a:xfrm>
                <a:off x="9650644" y="1878151"/>
                <a:ext cx="1112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92D050"/>
                    </a:solidFill>
                  </a:rPr>
                  <a:t>3D-RA &gt; </a:t>
                </a:r>
                <a:r>
                  <a:rPr lang="en-US" sz="1400" dirty="0" err="1">
                    <a:solidFill>
                      <a:srgbClr val="92D050"/>
                    </a:solidFill>
                  </a:rPr>
                  <a:t>NaR</a:t>
                </a:r>
                <a:endParaRPr lang="en-US" sz="1400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AFB453-613F-B646-A99E-3346AB26E7B5}"/>
                  </a:ext>
                </a:extLst>
              </p:cNvPr>
              <p:cNvSpPr txBox="1"/>
              <p:nvPr/>
            </p:nvSpPr>
            <p:spPr>
              <a:xfrm>
                <a:off x="7542835" y="1490825"/>
                <a:ext cx="8114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Nr</a:t>
                </a:r>
                <a:r>
                  <a:rPr lang="en-US" sz="1400" dirty="0"/>
                  <a:t> DE TF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3D7D36-C0EA-9048-935E-430E2ED079F7}"/>
                  </a:ext>
                </a:extLst>
              </p:cNvPr>
              <p:cNvSpPr txBox="1"/>
              <p:nvPr/>
            </p:nvSpPr>
            <p:spPr>
              <a:xfrm>
                <a:off x="7502668" y="1715611"/>
                <a:ext cx="9006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Total: 357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A261306-5040-5E48-82E8-5499264319AB}"/>
              </a:ext>
            </a:extLst>
          </p:cNvPr>
          <p:cNvSpPr txBox="1"/>
          <p:nvPr/>
        </p:nvSpPr>
        <p:spPr>
          <a:xfrm>
            <a:off x="385990" y="428600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43B032-05C4-264B-AB4C-D64E2E8E6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9091"/>
          <a:stretch/>
        </p:blipFill>
        <p:spPr>
          <a:xfrm>
            <a:off x="804292" y="357924"/>
            <a:ext cx="4146860" cy="17483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9D3C96-AEFC-DE45-A614-3DB4C625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53"/>
          <a:stretch/>
        </p:blipFill>
        <p:spPr>
          <a:xfrm>
            <a:off x="845053" y="2226457"/>
            <a:ext cx="4106099" cy="16660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5C078F-E76A-794D-8E54-9C31C12F27D7}"/>
              </a:ext>
            </a:extLst>
          </p:cNvPr>
          <p:cNvSpPr txBox="1"/>
          <p:nvPr/>
        </p:nvSpPr>
        <p:spPr>
          <a:xfrm rot="16200000">
            <a:off x="1026372" y="3863250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7E79"/>
                </a:solidFill>
              </a:rPr>
              <a:t>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1FBCE0-1436-0A4B-AEC7-0CD43220E312}"/>
              </a:ext>
            </a:extLst>
          </p:cNvPr>
          <p:cNvSpPr txBox="1"/>
          <p:nvPr/>
        </p:nvSpPr>
        <p:spPr>
          <a:xfrm rot="16200000">
            <a:off x="1276313" y="3929775"/>
            <a:ext cx="4780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8F00"/>
                </a:solidFill>
              </a:rPr>
              <a:t>ERPC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58B31-0D9F-AE4A-9311-62B7A296F20E}"/>
              </a:ext>
            </a:extLst>
          </p:cNvPr>
          <p:cNvSpPr txBox="1"/>
          <p:nvPr/>
        </p:nvSpPr>
        <p:spPr>
          <a:xfrm rot="16200000">
            <a:off x="1597588" y="3924965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B0F0"/>
                </a:solidFill>
              </a:rPr>
              <a:t>LRPC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593E86-F667-B941-A7D0-6A4B7AA8F8A8}"/>
              </a:ext>
            </a:extLst>
          </p:cNvPr>
          <p:cNvSpPr txBox="1"/>
          <p:nvPr/>
        </p:nvSpPr>
        <p:spPr>
          <a:xfrm rot="16200000">
            <a:off x="1958137" y="3880882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B0F0"/>
                </a:solidFill>
              </a:rPr>
              <a:t>MC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7BA284-3934-7440-8FB7-8401AAE50436}"/>
              </a:ext>
            </a:extLst>
          </p:cNvPr>
          <p:cNvSpPr txBox="1"/>
          <p:nvPr/>
        </p:nvSpPr>
        <p:spPr>
          <a:xfrm rot="16200000">
            <a:off x="2236734" y="3940995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C000"/>
                </a:solidFill>
              </a:rPr>
              <a:t>NRPC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C3C9C1-75D7-E14F-A11B-8153B60B49C4}"/>
              </a:ext>
            </a:extLst>
          </p:cNvPr>
          <p:cNvSpPr txBox="1"/>
          <p:nvPr/>
        </p:nvSpPr>
        <p:spPr>
          <a:xfrm rot="16200000">
            <a:off x="2569092" y="3904126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2060"/>
                </a:solidFill>
              </a:rPr>
              <a:t>RGC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6B7BCE-C8AE-7E4D-B481-76A96E12CE4D}"/>
              </a:ext>
            </a:extLst>
          </p:cNvPr>
          <p:cNvSpPr txBox="1"/>
          <p:nvPr/>
        </p:nvSpPr>
        <p:spPr>
          <a:xfrm rot="16200000">
            <a:off x="2941353" y="3864852"/>
            <a:ext cx="348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>
                    <a:lumMod val="65000"/>
                  </a:schemeClr>
                </a:solidFill>
              </a:rPr>
              <a:t>HC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90CB9B-8FEC-7642-A3B7-B754AC3678E3}"/>
              </a:ext>
            </a:extLst>
          </p:cNvPr>
          <p:cNvSpPr txBox="1"/>
          <p:nvPr/>
        </p:nvSpPr>
        <p:spPr>
          <a:xfrm rot="16200000">
            <a:off x="3272746" y="386164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C000"/>
                </a:solidFill>
              </a:rPr>
              <a:t>AC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733365-3E54-7848-B5D6-09C8AF04F48B}"/>
              </a:ext>
            </a:extLst>
          </p:cNvPr>
          <p:cNvSpPr txBox="1"/>
          <p:nvPr/>
        </p:nvSpPr>
        <p:spPr>
          <a:xfrm rot="16200000">
            <a:off x="3536175" y="3893706"/>
            <a:ext cx="4058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9C229C"/>
                </a:solidFill>
              </a:rPr>
              <a:t>PRP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B5AFEA-611E-BB4D-9C32-E31782981251}"/>
              </a:ext>
            </a:extLst>
          </p:cNvPr>
          <p:cNvSpPr txBox="1"/>
          <p:nvPr/>
        </p:nvSpPr>
        <p:spPr>
          <a:xfrm rot="16200000">
            <a:off x="3939755" y="3821571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945200"/>
                </a:solidFill>
              </a:rPr>
              <a:t>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3B9FDC-3770-0E48-97A4-88228DC28D59}"/>
              </a:ext>
            </a:extLst>
          </p:cNvPr>
          <p:cNvSpPr txBox="1"/>
          <p:nvPr/>
        </p:nvSpPr>
        <p:spPr>
          <a:xfrm rot="16200000">
            <a:off x="4279731" y="3821571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92D050"/>
                </a:solidFill>
              </a:rPr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3E461B-0116-2648-A2F5-FA5637E13411}"/>
              </a:ext>
            </a:extLst>
          </p:cNvPr>
          <p:cNvSpPr txBox="1"/>
          <p:nvPr/>
        </p:nvSpPr>
        <p:spPr>
          <a:xfrm rot="16200000">
            <a:off x="4573505" y="3859242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0000"/>
                </a:solidFill>
              </a:rPr>
              <a:t>BC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83B79A-1764-3342-8F75-274BBE5E91DC}"/>
              </a:ext>
            </a:extLst>
          </p:cNvPr>
          <p:cNvSpPr txBox="1"/>
          <p:nvPr/>
        </p:nvSpPr>
        <p:spPr>
          <a:xfrm>
            <a:off x="4872786" y="108888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172DCE-DC9C-DA42-93DB-7AAA77CCABDB}"/>
              </a:ext>
            </a:extLst>
          </p:cNvPr>
          <p:cNvSpPr txBox="1"/>
          <p:nvPr/>
        </p:nvSpPr>
        <p:spPr>
          <a:xfrm>
            <a:off x="4872786" y="290789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3D-RA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38533D-1559-0348-83A8-1740A830FF78}"/>
              </a:ext>
            </a:extLst>
          </p:cNvPr>
          <p:cNvSpPr txBox="1"/>
          <p:nvPr/>
        </p:nvSpPr>
        <p:spPr>
          <a:xfrm>
            <a:off x="8419031" y="6539882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2F92"/>
                </a:solidFill>
              </a:rPr>
              <a:t>NaR</a:t>
            </a:r>
            <a:r>
              <a:rPr lang="en-US" sz="1400" dirty="0">
                <a:solidFill>
                  <a:srgbClr val="FF2F92"/>
                </a:solidFill>
              </a:rPr>
              <a:t> &gt; 3D-RA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10866F-66B5-8F4D-8C47-DD8ED1A811EF}"/>
              </a:ext>
            </a:extLst>
          </p:cNvPr>
          <p:cNvSpPr txBox="1"/>
          <p:nvPr/>
        </p:nvSpPr>
        <p:spPr>
          <a:xfrm>
            <a:off x="10149286" y="6550223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3D-RA &gt; </a:t>
            </a:r>
            <a:r>
              <a:rPr lang="en-US" sz="1400" dirty="0" err="1">
                <a:solidFill>
                  <a:srgbClr val="92D050"/>
                </a:solidFill>
              </a:rPr>
              <a:t>NaR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65FE9A-3708-184A-893A-0C1AE7A0EA6C}"/>
              </a:ext>
            </a:extLst>
          </p:cNvPr>
          <p:cNvSpPr txBox="1"/>
          <p:nvPr/>
        </p:nvSpPr>
        <p:spPr>
          <a:xfrm>
            <a:off x="6578341" y="6550222"/>
            <a:ext cx="1474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CLIQUE &gt; OTHERS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9E36EE-BAC3-AC4F-AF69-6DB39BFEFB87}"/>
              </a:ext>
            </a:extLst>
          </p:cNvPr>
          <p:cNvSpPr txBox="1"/>
          <p:nvPr/>
        </p:nvSpPr>
        <p:spPr>
          <a:xfrm rot="16200000">
            <a:off x="7071215" y="5525903"/>
            <a:ext cx="428322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50" dirty="0">
                <a:solidFill>
                  <a:srgbClr val="00B0F0"/>
                </a:solidFill>
              </a:rPr>
              <a:t>NE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RPE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ERPC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LRPC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NRPC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RGC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HC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AC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PRP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R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BC</a:t>
            </a:r>
          </a:p>
          <a:p>
            <a:pPr algn="r"/>
            <a:r>
              <a:rPr lang="en-US" sz="850" dirty="0">
                <a:solidFill>
                  <a:srgbClr val="00B0F0"/>
                </a:solidFill>
              </a:rPr>
              <a:t>MC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3EA129-4265-0448-AC9D-1945B055C408}"/>
              </a:ext>
            </a:extLst>
          </p:cNvPr>
          <p:cNvSpPr txBox="1"/>
          <p:nvPr/>
        </p:nvSpPr>
        <p:spPr>
          <a:xfrm rot="16200000">
            <a:off x="8773017" y="5538603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50" dirty="0">
                <a:solidFill>
                  <a:srgbClr val="FF2F92"/>
                </a:solidFill>
              </a:rPr>
              <a:t>NE</a:t>
            </a:r>
          </a:p>
          <a:p>
            <a:pPr algn="r"/>
            <a:r>
              <a:rPr lang="en-US" sz="850">
                <a:solidFill>
                  <a:srgbClr val="FF2F92"/>
                </a:solidFill>
              </a:rPr>
              <a:t>RPE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>
                <a:solidFill>
                  <a:srgbClr val="FF2F92"/>
                </a:solidFill>
              </a:rPr>
              <a:t>ERPC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>
                <a:solidFill>
                  <a:srgbClr val="FF2F92"/>
                </a:solidFill>
              </a:rPr>
              <a:t>LRPC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>
                <a:solidFill>
                  <a:srgbClr val="FF2F92"/>
                </a:solidFill>
              </a:rPr>
              <a:t>NRPC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RGC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HC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AC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PRP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C</a:t>
            </a: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R</a:t>
            </a:r>
          </a:p>
          <a:p>
            <a:pPr algn="r"/>
            <a:r>
              <a:rPr lang="en-US" sz="850">
                <a:solidFill>
                  <a:srgbClr val="FF2F92"/>
                </a:solidFill>
              </a:rPr>
              <a:t>BC</a:t>
            </a:r>
            <a:endParaRPr lang="en-US" sz="850" dirty="0">
              <a:solidFill>
                <a:srgbClr val="FF2F92"/>
              </a:solidFill>
            </a:endParaRPr>
          </a:p>
          <a:p>
            <a:pPr algn="r"/>
            <a:r>
              <a:rPr lang="en-US" sz="850" dirty="0">
                <a:solidFill>
                  <a:srgbClr val="FF2F92"/>
                </a:solidFill>
              </a:rPr>
              <a:t>MC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064D61-A693-BD43-962B-D2CA4593BD4F}"/>
              </a:ext>
            </a:extLst>
          </p:cNvPr>
          <p:cNvSpPr txBox="1"/>
          <p:nvPr/>
        </p:nvSpPr>
        <p:spPr>
          <a:xfrm rot="16200000">
            <a:off x="10481167" y="5544953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50" dirty="0">
                <a:solidFill>
                  <a:srgbClr val="92D050"/>
                </a:solidFill>
              </a:rPr>
              <a:t>NE</a:t>
            </a:r>
          </a:p>
          <a:p>
            <a:pPr algn="r"/>
            <a:r>
              <a:rPr lang="en-US" sz="850">
                <a:solidFill>
                  <a:srgbClr val="92D050"/>
                </a:solidFill>
              </a:rPr>
              <a:t>RPE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>
                <a:solidFill>
                  <a:srgbClr val="92D050"/>
                </a:solidFill>
              </a:rPr>
              <a:t>ERPC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>
                <a:solidFill>
                  <a:srgbClr val="92D050"/>
                </a:solidFill>
              </a:rPr>
              <a:t>LRPC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>
                <a:solidFill>
                  <a:srgbClr val="92D050"/>
                </a:solidFill>
              </a:rPr>
              <a:t>NRPC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RGC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HC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AC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PRP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C</a:t>
            </a: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R</a:t>
            </a:r>
          </a:p>
          <a:p>
            <a:pPr algn="r"/>
            <a:r>
              <a:rPr lang="en-US" sz="850">
                <a:solidFill>
                  <a:srgbClr val="92D050"/>
                </a:solidFill>
              </a:rPr>
              <a:t>BC</a:t>
            </a:r>
            <a:endParaRPr lang="en-US" sz="850" dirty="0">
              <a:solidFill>
                <a:srgbClr val="92D050"/>
              </a:solidFill>
            </a:endParaRPr>
          </a:p>
          <a:p>
            <a:pPr algn="r"/>
            <a:r>
              <a:rPr lang="en-US" sz="850" dirty="0">
                <a:solidFill>
                  <a:srgbClr val="92D050"/>
                </a:solidFill>
              </a:rPr>
              <a:t>MC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CBC980-31D1-9B48-A793-770606338699}"/>
              </a:ext>
            </a:extLst>
          </p:cNvPr>
          <p:cNvSpPr txBox="1"/>
          <p:nvPr/>
        </p:nvSpPr>
        <p:spPr>
          <a:xfrm rot="16200000">
            <a:off x="11285559" y="6403314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OVERLAP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62D8E6-7942-D84F-B259-BF094DC1D78E}"/>
              </a:ext>
            </a:extLst>
          </p:cNvPr>
          <p:cNvSpPr txBox="1"/>
          <p:nvPr/>
        </p:nvSpPr>
        <p:spPr>
          <a:xfrm>
            <a:off x="5933485" y="97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AEDCF1-A34F-E54C-A102-0B3E350298F1}"/>
              </a:ext>
            </a:extLst>
          </p:cNvPr>
          <p:cNvCxnSpPr/>
          <p:nvPr/>
        </p:nvCxnSpPr>
        <p:spPr>
          <a:xfrm flipV="1">
            <a:off x="11531552" y="481590"/>
            <a:ext cx="0" cy="5753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56EBBA7-9FC3-D145-BA3F-B27375B6DB94}"/>
              </a:ext>
            </a:extLst>
          </p:cNvPr>
          <p:cNvCxnSpPr/>
          <p:nvPr/>
        </p:nvCxnSpPr>
        <p:spPr>
          <a:xfrm flipV="1">
            <a:off x="11662104" y="486759"/>
            <a:ext cx="0" cy="5753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62E294D-80BE-3649-9E8C-5ADF2D2AF36A}"/>
              </a:ext>
            </a:extLst>
          </p:cNvPr>
          <p:cNvCxnSpPr/>
          <p:nvPr/>
        </p:nvCxnSpPr>
        <p:spPr>
          <a:xfrm flipV="1">
            <a:off x="9827345" y="486759"/>
            <a:ext cx="0" cy="5753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4BEE8F-33CE-7843-BE68-D8194546CC5B}"/>
              </a:ext>
            </a:extLst>
          </p:cNvPr>
          <p:cNvCxnSpPr/>
          <p:nvPr/>
        </p:nvCxnSpPr>
        <p:spPr>
          <a:xfrm flipV="1">
            <a:off x="8129115" y="484179"/>
            <a:ext cx="0" cy="5753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2367B7-0E2E-2C44-A955-CB78E1AC9ED8}"/>
              </a:ext>
            </a:extLst>
          </p:cNvPr>
          <p:cNvGrpSpPr/>
          <p:nvPr/>
        </p:nvGrpSpPr>
        <p:grpSpPr>
          <a:xfrm>
            <a:off x="6209527" y="1345160"/>
            <a:ext cx="65356" cy="4878854"/>
            <a:chOff x="544743" y="1362179"/>
            <a:chExt cx="132070" cy="487885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367D66B-ED20-1945-8956-D110029FD4A5}"/>
                </a:ext>
              </a:extLst>
            </p:cNvPr>
            <p:cNvSpPr/>
            <p:nvPr/>
          </p:nvSpPr>
          <p:spPr>
            <a:xfrm>
              <a:off x="545028" y="6153150"/>
              <a:ext cx="131785" cy="87883"/>
            </a:xfrm>
            <a:prstGeom prst="rect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91EA89E-34D1-E042-AF37-FBE129D323D1}"/>
                </a:ext>
              </a:extLst>
            </p:cNvPr>
            <p:cNvSpPr/>
            <p:nvPr/>
          </p:nvSpPr>
          <p:spPr>
            <a:xfrm>
              <a:off x="545028" y="5822950"/>
              <a:ext cx="131785" cy="326623"/>
            </a:xfrm>
            <a:prstGeom prst="rect">
              <a:avLst/>
            </a:prstGeom>
            <a:solidFill>
              <a:srgbClr val="945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B7CC962-3C70-A447-BC04-05F0762310E6}"/>
                </a:ext>
              </a:extLst>
            </p:cNvPr>
            <p:cNvSpPr/>
            <p:nvPr/>
          </p:nvSpPr>
          <p:spPr>
            <a:xfrm>
              <a:off x="545028" y="5695950"/>
              <a:ext cx="131785" cy="121812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DF384FD-A5C5-004F-9A5F-E1A9B9173409}"/>
                </a:ext>
              </a:extLst>
            </p:cNvPr>
            <p:cNvSpPr/>
            <p:nvPr/>
          </p:nvSpPr>
          <p:spPr>
            <a:xfrm>
              <a:off x="545028" y="5006975"/>
              <a:ext cx="131785" cy="6837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0DD56D-E064-234F-AB01-87E3D8A88FAA}"/>
                </a:ext>
              </a:extLst>
            </p:cNvPr>
            <p:cNvSpPr/>
            <p:nvPr/>
          </p:nvSpPr>
          <p:spPr>
            <a:xfrm>
              <a:off x="545028" y="4648394"/>
              <a:ext cx="131785" cy="3559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7CCDF04-533F-864F-915B-A61155DE468B}"/>
                </a:ext>
              </a:extLst>
            </p:cNvPr>
            <p:cNvSpPr/>
            <p:nvPr/>
          </p:nvSpPr>
          <p:spPr>
            <a:xfrm>
              <a:off x="545028" y="4318000"/>
              <a:ext cx="131785" cy="32520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167361B-B580-754D-ACAB-AD0AA26A806F}"/>
                </a:ext>
              </a:extLst>
            </p:cNvPr>
            <p:cNvSpPr/>
            <p:nvPr/>
          </p:nvSpPr>
          <p:spPr>
            <a:xfrm>
              <a:off x="545028" y="4056000"/>
              <a:ext cx="131785" cy="256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3DBE4CD-8DEA-644F-8E2C-79F0F8F71CB4}"/>
                </a:ext>
              </a:extLst>
            </p:cNvPr>
            <p:cNvSpPr/>
            <p:nvPr/>
          </p:nvSpPr>
          <p:spPr>
            <a:xfrm>
              <a:off x="545028" y="3576003"/>
              <a:ext cx="131785" cy="4779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1E5BD65-F90B-D34F-96C3-EAF4FDED2430}"/>
                </a:ext>
              </a:extLst>
            </p:cNvPr>
            <p:cNvSpPr/>
            <p:nvPr/>
          </p:nvSpPr>
          <p:spPr>
            <a:xfrm>
              <a:off x="545028" y="3033057"/>
              <a:ext cx="131785" cy="539771"/>
            </a:xfrm>
            <a:prstGeom prst="rect">
              <a:avLst/>
            </a:prstGeom>
            <a:solidFill>
              <a:srgbClr val="9C2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11983CA-AC1A-3A4E-8F44-049B31D202B4}"/>
                </a:ext>
              </a:extLst>
            </p:cNvPr>
            <p:cNvSpPr/>
            <p:nvPr/>
          </p:nvSpPr>
          <p:spPr>
            <a:xfrm>
              <a:off x="545027" y="2584592"/>
              <a:ext cx="131785" cy="4433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4EA4FF2-7968-C24F-AE84-2A26EE02CA8A}"/>
                </a:ext>
              </a:extLst>
            </p:cNvPr>
            <p:cNvSpPr/>
            <p:nvPr/>
          </p:nvSpPr>
          <p:spPr>
            <a:xfrm>
              <a:off x="544743" y="2232060"/>
              <a:ext cx="131785" cy="349357"/>
            </a:xfrm>
            <a:prstGeom prst="rect">
              <a:avLst/>
            </a:prstGeom>
            <a:solidFill>
              <a:srgbClr val="781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197A888-DB41-CF47-9568-B551903BFA56}"/>
                </a:ext>
              </a:extLst>
            </p:cNvPr>
            <p:cNvSpPr/>
            <p:nvPr/>
          </p:nvSpPr>
          <p:spPr>
            <a:xfrm>
              <a:off x="544743" y="1839716"/>
              <a:ext cx="131785" cy="3887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DACD10F-EA5E-DD49-8F5E-40DF05C15255}"/>
                </a:ext>
              </a:extLst>
            </p:cNvPr>
            <p:cNvSpPr/>
            <p:nvPr/>
          </p:nvSpPr>
          <p:spPr>
            <a:xfrm>
              <a:off x="544743" y="1362179"/>
              <a:ext cx="131785" cy="477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DB38AE9-CD7C-9545-96C3-4CD7AFE02CF3}"/>
              </a:ext>
            </a:extLst>
          </p:cNvPr>
          <p:cNvSpPr txBox="1"/>
          <p:nvPr/>
        </p:nvSpPr>
        <p:spPr>
          <a:xfrm rot="16200000">
            <a:off x="3719906" y="3717431"/>
            <a:ext cx="46570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Dynamically regulated (in </a:t>
            </a:r>
            <a:r>
              <a:rPr lang="en-US" sz="900" dirty="0" err="1"/>
              <a:t>NaR</a:t>
            </a:r>
            <a:r>
              <a:rPr lang="en-US" sz="900" dirty="0"/>
              <a:t>) TF sorted by cell type in which they are most strongly expressed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7D653A-529A-4843-9F64-1AE84F0ABFEA}"/>
              </a:ext>
            </a:extLst>
          </p:cNvPr>
          <p:cNvSpPr txBox="1"/>
          <p:nvPr/>
        </p:nvSpPr>
        <p:spPr>
          <a:xfrm rot="16200000">
            <a:off x="5483220" y="766570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dirty="0"/>
              <a:t>Non dynamically regulated TF that </a:t>
            </a:r>
          </a:p>
          <a:p>
            <a:pPr algn="ctr"/>
            <a:r>
              <a:rPr lang="en-US" sz="500" dirty="0"/>
              <a:t>are DE between </a:t>
            </a:r>
            <a:r>
              <a:rPr lang="en-US" sz="500" dirty="0" err="1"/>
              <a:t>NaR</a:t>
            </a:r>
            <a:r>
              <a:rPr lang="en-US" sz="500" dirty="0"/>
              <a:t> and 3D-RA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8FEEE8-5FCA-FB41-B588-348AECECC353}"/>
              </a:ext>
            </a:extLst>
          </p:cNvPr>
          <p:cNvSpPr txBox="1"/>
          <p:nvPr/>
        </p:nvSpPr>
        <p:spPr>
          <a:xfrm rot="16200000">
            <a:off x="7061970" y="-488133"/>
            <a:ext cx="428322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>
                <a:solidFill>
                  <a:srgbClr val="00B0F0"/>
                </a:solidFill>
              </a:rPr>
              <a:t>NE</a:t>
            </a:r>
          </a:p>
          <a:p>
            <a:r>
              <a:rPr lang="en-US" sz="850" dirty="0">
                <a:solidFill>
                  <a:srgbClr val="00B0F0"/>
                </a:solidFill>
              </a:rPr>
              <a:t>RPE</a:t>
            </a:r>
          </a:p>
          <a:p>
            <a:r>
              <a:rPr lang="en-US" sz="850" dirty="0">
                <a:solidFill>
                  <a:srgbClr val="00B0F0"/>
                </a:solidFill>
              </a:rPr>
              <a:t>ERPC</a:t>
            </a:r>
          </a:p>
          <a:p>
            <a:r>
              <a:rPr lang="en-US" sz="850" dirty="0">
                <a:solidFill>
                  <a:srgbClr val="00B0F0"/>
                </a:solidFill>
              </a:rPr>
              <a:t>LRPC</a:t>
            </a:r>
          </a:p>
          <a:p>
            <a:r>
              <a:rPr lang="en-US" sz="850" dirty="0">
                <a:solidFill>
                  <a:srgbClr val="00B0F0"/>
                </a:solidFill>
              </a:rPr>
              <a:t>NRPC</a:t>
            </a:r>
          </a:p>
          <a:p>
            <a:r>
              <a:rPr lang="en-US" sz="850" dirty="0">
                <a:solidFill>
                  <a:srgbClr val="00B0F0"/>
                </a:solidFill>
              </a:rPr>
              <a:t>RGC</a:t>
            </a:r>
          </a:p>
          <a:p>
            <a:r>
              <a:rPr lang="en-US" sz="850" dirty="0">
                <a:solidFill>
                  <a:srgbClr val="00B0F0"/>
                </a:solidFill>
              </a:rPr>
              <a:t>HC</a:t>
            </a:r>
          </a:p>
          <a:p>
            <a:r>
              <a:rPr lang="en-US" sz="850" dirty="0">
                <a:solidFill>
                  <a:srgbClr val="00B0F0"/>
                </a:solidFill>
              </a:rPr>
              <a:t>AC</a:t>
            </a:r>
          </a:p>
          <a:p>
            <a:r>
              <a:rPr lang="en-US" sz="850" dirty="0">
                <a:solidFill>
                  <a:srgbClr val="00B0F0"/>
                </a:solidFill>
              </a:rPr>
              <a:t>PRP</a:t>
            </a:r>
          </a:p>
          <a:p>
            <a:r>
              <a:rPr lang="en-US" sz="850" dirty="0">
                <a:solidFill>
                  <a:srgbClr val="00B0F0"/>
                </a:solidFill>
              </a:rPr>
              <a:t>C</a:t>
            </a:r>
          </a:p>
          <a:p>
            <a:r>
              <a:rPr lang="en-US" sz="850" dirty="0">
                <a:solidFill>
                  <a:srgbClr val="00B0F0"/>
                </a:solidFill>
              </a:rPr>
              <a:t>R</a:t>
            </a:r>
          </a:p>
          <a:p>
            <a:r>
              <a:rPr lang="en-US" sz="850" dirty="0">
                <a:solidFill>
                  <a:srgbClr val="00B0F0"/>
                </a:solidFill>
              </a:rPr>
              <a:t>BC</a:t>
            </a:r>
          </a:p>
          <a:p>
            <a:r>
              <a:rPr lang="en-US" sz="850" dirty="0">
                <a:solidFill>
                  <a:srgbClr val="00B0F0"/>
                </a:solidFill>
              </a:rPr>
              <a:t>MC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B929F0C-0C43-0C45-A406-7F03DE9B84CC}"/>
              </a:ext>
            </a:extLst>
          </p:cNvPr>
          <p:cNvSpPr txBox="1"/>
          <p:nvPr/>
        </p:nvSpPr>
        <p:spPr>
          <a:xfrm rot="16200000">
            <a:off x="8763772" y="-475433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>
                <a:solidFill>
                  <a:srgbClr val="FF2F92"/>
                </a:solidFill>
              </a:rPr>
              <a:t>NE</a:t>
            </a:r>
          </a:p>
          <a:p>
            <a:r>
              <a:rPr lang="en-US" sz="850">
                <a:solidFill>
                  <a:srgbClr val="FF2F92"/>
                </a:solidFill>
              </a:rPr>
              <a:t>RPE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>
                <a:solidFill>
                  <a:srgbClr val="FF2F92"/>
                </a:solidFill>
              </a:rPr>
              <a:t>ERPC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>
                <a:solidFill>
                  <a:srgbClr val="FF2F92"/>
                </a:solidFill>
              </a:rPr>
              <a:t>LRPC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>
                <a:solidFill>
                  <a:srgbClr val="FF2F92"/>
                </a:solidFill>
              </a:rPr>
              <a:t>NRPC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 dirty="0">
                <a:solidFill>
                  <a:srgbClr val="FF2F92"/>
                </a:solidFill>
              </a:rPr>
              <a:t>RGC</a:t>
            </a:r>
          </a:p>
          <a:p>
            <a:r>
              <a:rPr lang="en-US" sz="850" dirty="0">
                <a:solidFill>
                  <a:srgbClr val="FF2F92"/>
                </a:solidFill>
              </a:rPr>
              <a:t>HC</a:t>
            </a:r>
          </a:p>
          <a:p>
            <a:r>
              <a:rPr lang="en-US" sz="850" dirty="0">
                <a:solidFill>
                  <a:srgbClr val="FF2F92"/>
                </a:solidFill>
              </a:rPr>
              <a:t>AC</a:t>
            </a:r>
          </a:p>
          <a:p>
            <a:r>
              <a:rPr lang="en-US" sz="850" dirty="0">
                <a:solidFill>
                  <a:srgbClr val="FF2F92"/>
                </a:solidFill>
              </a:rPr>
              <a:t>PRP</a:t>
            </a:r>
          </a:p>
          <a:p>
            <a:r>
              <a:rPr lang="en-US" sz="850" dirty="0">
                <a:solidFill>
                  <a:srgbClr val="FF2F92"/>
                </a:solidFill>
              </a:rPr>
              <a:t>C</a:t>
            </a:r>
          </a:p>
          <a:p>
            <a:r>
              <a:rPr lang="en-US" sz="850" dirty="0">
                <a:solidFill>
                  <a:srgbClr val="FF2F92"/>
                </a:solidFill>
              </a:rPr>
              <a:t>R</a:t>
            </a:r>
          </a:p>
          <a:p>
            <a:r>
              <a:rPr lang="en-US" sz="850">
                <a:solidFill>
                  <a:srgbClr val="FF2F92"/>
                </a:solidFill>
              </a:rPr>
              <a:t>BC</a:t>
            </a:r>
            <a:endParaRPr lang="en-US" sz="850" dirty="0">
              <a:solidFill>
                <a:srgbClr val="FF2F92"/>
              </a:solidFill>
            </a:endParaRPr>
          </a:p>
          <a:p>
            <a:r>
              <a:rPr lang="en-US" sz="850" dirty="0">
                <a:solidFill>
                  <a:srgbClr val="FF2F92"/>
                </a:solidFill>
              </a:rPr>
              <a:t>MC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19E4A9-10A7-C946-920C-743E25E7DD00}"/>
              </a:ext>
            </a:extLst>
          </p:cNvPr>
          <p:cNvSpPr txBox="1"/>
          <p:nvPr/>
        </p:nvSpPr>
        <p:spPr>
          <a:xfrm rot="16200000">
            <a:off x="10471922" y="-469083"/>
            <a:ext cx="428323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>
                <a:solidFill>
                  <a:srgbClr val="92D050"/>
                </a:solidFill>
              </a:rPr>
              <a:t>NE</a:t>
            </a:r>
          </a:p>
          <a:p>
            <a:r>
              <a:rPr lang="en-US" sz="850">
                <a:solidFill>
                  <a:srgbClr val="92D050"/>
                </a:solidFill>
              </a:rPr>
              <a:t>RPE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>
                <a:solidFill>
                  <a:srgbClr val="92D050"/>
                </a:solidFill>
              </a:rPr>
              <a:t>ERPC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>
                <a:solidFill>
                  <a:srgbClr val="92D050"/>
                </a:solidFill>
              </a:rPr>
              <a:t>LRPC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>
                <a:solidFill>
                  <a:srgbClr val="92D050"/>
                </a:solidFill>
              </a:rPr>
              <a:t>NRPC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 dirty="0">
                <a:solidFill>
                  <a:srgbClr val="92D050"/>
                </a:solidFill>
              </a:rPr>
              <a:t>RGC</a:t>
            </a:r>
          </a:p>
          <a:p>
            <a:r>
              <a:rPr lang="en-US" sz="850" dirty="0">
                <a:solidFill>
                  <a:srgbClr val="92D050"/>
                </a:solidFill>
              </a:rPr>
              <a:t>HC</a:t>
            </a:r>
          </a:p>
          <a:p>
            <a:r>
              <a:rPr lang="en-US" sz="850" dirty="0">
                <a:solidFill>
                  <a:srgbClr val="92D050"/>
                </a:solidFill>
              </a:rPr>
              <a:t>AC</a:t>
            </a:r>
          </a:p>
          <a:p>
            <a:r>
              <a:rPr lang="en-US" sz="850" dirty="0">
                <a:solidFill>
                  <a:srgbClr val="92D050"/>
                </a:solidFill>
              </a:rPr>
              <a:t>PRP</a:t>
            </a:r>
          </a:p>
          <a:p>
            <a:r>
              <a:rPr lang="en-US" sz="850" dirty="0">
                <a:solidFill>
                  <a:srgbClr val="92D050"/>
                </a:solidFill>
              </a:rPr>
              <a:t>C</a:t>
            </a:r>
          </a:p>
          <a:p>
            <a:r>
              <a:rPr lang="en-US" sz="850" dirty="0">
                <a:solidFill>
                  <a:srgbClr val="92D050"/>
                </a:solidFill>
              </a:rPr>
              <a:t>R</a:t>
            </a:r>
          </a:p>
          <a:p>
            <a:r>
              <a:rPr lang="en-US" sz="850">
                <a:solidFill>
                  <a:srgbClr val="92D050"/>
                </a:solidFill>
              </a:rPr>
              <a:t>BC</a:t>
            </a:r>
            <a:endParaRPr lang="en-US" sz="850" dirty="0">
              <a:solidFill>
                <a:srgbClr val="92D050"/>
              </a:solidFill>
            </a:endParaRPr>
          </a:p>
          <a:p>
            <a:r>
              <a:rPr lang="en-US" sz="850" dirty="0">
                <a:solidFill>
                  <a:srgbClr val="92D050"/>
                </a:solidFill>
              </a:rPr>
              <a:t>MC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9B0F79C-5237-3C46-ABB4-B683801CBF44}"/>
              </a:ext>
            </a:extLst>
          </p:cNvPr>
          <p:cNvSpPr txBox="1"/>
          <p:nvPr/>
        </p:nvSpPr>
        <p:spPr>
          <a:xfrm rot="16200000">
            <a:off x="11288860" y="216081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OVERLAP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C814583-390F-8C41-B916-1682D16838C0}"/>
              </a:ext>
            </a:extLst>
          </p:cNvPr>
          <p:cNvSpPr txBox="1"/>
          <p:nvPr/>
        </p:nvSpPr>
        <p:spPr>
          <a:xfrm>
            <a:off x="5371192" y="29518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7016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2A45A009-58DD-0B49-9B97-9741C9B12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32" r="21390" b="28189"/>
          <a:stretch/>
        </p:blipFill>
        <p:spPr>
          <a:xfrm>
            <a:off x="2251680" y="1752339"/>
            <a:ext cx="2164959" cy="15075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2B76E8-7503-2445-B773-4BD3C7B9C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" y="3682794"/>
            <a:ext cx="4577380" cy="2524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8D6410-0EF0-474B-87F5-19842E6F8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9"/>
          <a:stretch/>
        </p:blipFill>
        <p:spPr>
          <a:xfrm>
            <a:off x="5015678" y="1681536"/>
            <a:ext cx="2274122" cy="17114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02CC79-84BE-0443-8C91-10F5A2D25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00" y="233735"/>
            <a:ext cx="2251504" cy="14097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874FAA3-5FC6-D146-AAD4-9DA421627878}"/>
              </a:ext>
            </a:extLst>
          </p:cNvPr>
          <p:cNvSpPr txBox="1"/>
          <p:nvPr/>
        </p:nvSpPr>
        <p:spPr>
          <a:xfrm>
            <a:off x="190500" y="335764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3D1686-DDA1-A344-94CD-EED19E876FE1}"/>
              </a:ext>
            </a:extLst>
          </p:cNvPr>
          <p:cNvSpPr txBox="1"/>
          <p:nvPr/>
        </p:nvSpPr>
        <p:spPr>
          <a:xfrm>
            <a:off x="4671951" y="1057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B1F70A-ADAD-E147-8940-2E4AB7C545AD}"/>
              </a:ext>
            </a:extLst>
          </p:cNvPr>
          <p:cNvSpPr txBox="1"/>
          <p:nvPr/>
        </p:nvSpPr>
        <p:spPr>
          <a:xfrm>
            <a:off x="4659251" y="151807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C7AF73-1635-1541-8798-488C780F4008}"/>
              </a:ext>
            </a:extLst>
          </p:cNvPr>
          <p:cNvSpPr txBox="1"/>
          <p:nvPr/>
        </p:nvSpPr>
        <p:spPr>
          <a:xfrm rot="16200000">
            <a:off x="4463253" y="786007"/>
            <a:ext cx="8867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Nr of events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EDC99B-EDB2-6940-A149-6ADC68340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420" y="3473407"/>
            <a:ext cx="2249924" cy="1409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960B7-795A-1141-8377-0A74A0FE60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"/>
          <a:stretch/>
        </p:blipFill>
        <p:spPr>
          <a:xfrm>
            <a:off x="5015678" y="4981533"/>
            <a:ext cx="2297666" cy="171142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F2A1B0E-0DDC-0E41-96CC-58D3E2D417B7}"/>
              </a:ext>
            </a:extLst>
          </p:cNvPr>
          <p:cNvSpPr txBox="1"/>
          <p:nvPr/>
        </p:nvSpPr>
        <p:spPr>
          <a:xfrm rot="16200000">
            <a:off x="4489224" y="4133259"/>
            <a:ext cx="8867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Nr of events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DE378D-938A-6243-85BC-64A23383E4C0}"/>
              </a:ext>
            </a:extLst>
          </p:cNvPr>
          <p:cNvSpPr txBox="1"/>
          <p:nvPr/>
        </p:nvSpPr>
        <p:spPr>
          <a:xfrm>
            <a:off x="4670522" y="325984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3C426-D652-2941-ABE6-076CC8E887F0}"/>
              </a:ext>
            </a:extLst>
          </p:cNvPr>
          <p:cNvSpPr txBox="1"/>
          <p:nvPr/>
        </p:nvSpPr>
        <p:spPr>
          <a:xfrm>
            <a:off x="4670522" y="484354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299B6E-A0E6-A942-B891-2045B0FAA6B2}"/>
              </a:ext>
            </a:extLst>
          </p:cNvPr>
          <p:cNvGrpSpPr/>
          <p:nvPr/>
        </p:nvGrpSpPr>
        <p:grpSpPr>
          <a:xfrm>
            <a:off x="7557390" y="127986"/>
            <a:ext cx="4459985" cy="3309726"/>
            <a:chOff x="7481190" y="97451"/>
            <a:chExt cx="4459985" cy="3309726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C0FD491-2A07-F942-BDE4-A0BFDCEB8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646800" y="1209773"/>
              <a:ext cx="2781300" cy="11125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ABF652-8E8A-DF48-9322-EDAF222D5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6866"/>
            <a:stretch/>
          </p:blipFill>
          <p:spPr>
            <a:xfrm rot="5400000">
              <a:off x="7593389" y="1303391"/>
              <a:ext cx="2781601" cy="92498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83128E5-F132-6842-8AE5-38C19FD81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7416"/>
            <a:stretch/>
          </p:blipFill>
          <p:spPr>
            <a:xfrm rot="5400000">
              <a:off x="8471895" y="1342152"/>
              <a:ext cx="2727937" cy="9011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A78808-F4B4-6F41-A6CF-027B16375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7660"/>
            <a:stretch/>
          </p:blipFill>
          <p:spPr>
            <a:xfrm rot="5400000">
              <a:off x="9272566" y="1284312"/>
              <a:ext cx="2816958" cy="92779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B4C5D-D2C0-BD46-8B0A-FFC56F875BCA}"/>
                </a:ext>
              </a:extLst>
            </p:cNvPr>
            <p:cNvSpPr txBox="1"/>
            <p:nvPr/>
          </p:nvSpPr>
          <p:spPr>
            <a:xfrm>
              <a:off x="8559798" y="97451"/>
              <a:ext cx="2432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Average number of binding motifs per ATAC-Seq peak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A779EB-6B4A-E247-B44A-8FA101618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6628" b="16822"/>
            <a:stretch/>
          </p:blipFill>
          <p:spPr>
            <a:xfrm rot="5400000">
              <a:off x="10101424" y="1316933"/>
              <a:ext cx="2816955" cy="8625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1536DB-B98B-5E4E-8601-BD21DA170B37}"/>
                </a:ext>
              </a:extLst>
            </p:cNvPr>
            <p:cNvSpPr txBox="1"/>
            <p:nvPr/>
          </p:nvSpPr>
          <p:spPr>
            <a:xfrm>
              <a:off x="7811153" y="3130178"/>
              <a:ext cx="386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Crx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3AC09C-280E-3240-BD47-214F42857ABA}"/>
                </a:ext>
              </a:extLst>
            </p:cNvPr>
            <p:cNvSpPr txBox="1"/>
            <p:nvPr/>
          </p:nvSpPr>
          <p:spPr>
            <a:xfrm>
              <a:off x="8673743" y="3130178"/>
              <a:ext cx="5553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Foxo3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DF394C-9EA0-6243-AB4E-72EC24FF3736}"/>
                </a:ext>
              </a:extLst>
            </p:cNvPr>
            <p:cNvSpPr txBox="1"/>
            <p:nvPr/>
          </p:nvSpPr>
          <p:spPr>
            <a:xfrm>
              <a:off x="9536333" y="3130178"/>
              <a:ext cx="619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Zbtb7a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D7EF04-4743-4B4C-BCD7-68E2EB5CB3C0}"/>
                </a:ext>
              </a:extLst>
            </p:cNvPr>
            <p:cNvSpPr txBox="1"/>
            <p:nvPr/>
          </p:nvSpPr>
          <p:spPr>
            <a:xfrm>
              <a:off x="10398923" y="3130178"/>
              <a:ext cx="437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Tcf3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C19A7B-9F28-0445-82A5-50FFED7E482E}"/>
                </a:ext>
              </a:extLst>
            </p:cNvPr>
            <p:cNvSpPr txBox="1"/>
            <p:nvPr/>
          </p:nvSpPr>
          <p:spPr>
            <a:xfrm>
              <a:off x="11261513" y="3130178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Hes1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6FEFE4-82F8-B04E-9172-43BE3AE6415C}"/>
              </a:ext>
            </a:extLst>
          </p:cNvPr>
          <p:cNvSpPr txBox="1"/>
          <p:nvPr/>
        </p:nvSpPr>
        <p:spPr>
          <a:xfrm>
            <a:off x="7306994" y="1057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10C3ED-786E-A443-8575-15CF2FA4AA55}"/>
              </a:ext>
            </a:extLst>
          </p:cNvPr>
          <p:cNvSpPr txBox="1"/>
          <p:nvPr/>
        </p:nvSpPr>
        <p:spPr>
          <a:xfrm rot="10800000" flipV="1">
            <a:off x="7340600" y="4863309"/>
            <a:ext cx="47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FF1360-B954-5B40-B239-C45DED4AFD02}"/>
              </a:ext>
            </a:extLst>
          </p:cNvPr>
          <p:cNvGrpSpPr/>
          <p:nvPr/>
        </p:nvGrpSpPr>
        <p:grpSpPr>
          <a:xfrm>
            <a:off x="10162858" y="3536261"/>
            <a:ext cx="1957726" cy="3256534"/>
            <a:chOff x="7584758" y="3594626"/>
            <a:chExt cx="1957726" cy="325653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BE5DBF-FCAB-214E-B7F5-7A5A766B1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6766377" y="4677306"/>
              <a:ext cx="2727935" cy="109117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A018341-7D96-D44F-B1E6-CA449D1B8D02}"/>
                </a:ext>
              </a:extLst>
            </p:cNvPr>
            <p:cNvSpPr txBox="1"/>
            <p:nvPr/>
          </p:nvSpPr>
          <p:spPr>
            <a:xfrm>
              <a:off x="8382105" y="6574161"/>
              <a:ext cx="456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Etv5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03B2BC-D8CD-BA40-A85D-B94ACD8D401E}"/>
                </a:ext>
              </a:extLst>
            </p:cNvPr>
            <p:cNvSpPr txBox="1"/>
            <p:nvPr/>
          </p:nvSpPr>
          <p:spPr>
            <a:xfrm>
              <a:off x="8001651" y="3594626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NaR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180F016-3994-BF4E-AA44-060A27C30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6911" b="16959"/>
            <a:stretch/>
          </p:blipFill>
          <p:spPr>
            <a:xfrm rot="5400000">
              <a:off x="7658853" y="4806440"/>
              <a:ext cx="2724760" cy="829733"/>
            </a:xfrm>
            <a:prstGeom prst="rect">
              <a:avLst/>
            </a:prstGeom>
          </p:spPr>
        </p:pic>
        <p:sp>
          <p:nvSpPr>
            <p:cNvPr id="65" name="Left Arrow 64">
              <a:extLst>
                <a:ext uri="{FF2B5EF4-FFF2-40B4-BE49-F238E27FC236}">
                  <a16:creationId xmlns:a16="http://schemas.microsoft.com/office/drawing/2014/main" id="{E24C2613-F73E-224C-8141-723944ECB2C4}"/>
                </a:ext>
              </a:extLst>
            </p:cNvPr>
            <p:cNvSpPr/>
            <p:nvPr/>
          </p:nvSpPr>
          <p:spPr>
            <a:xfrm>
              <a:off x="9323409" y="4715020"/>
              <a:ext cx="219075" cy="12700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9CF6DC-0997-6241-820C-FD5A92AF599D}"/>
                </a:ext>
              </a:extLst>
            </p:cNvPr>
            <p:cNvSpPr txBox="1"/>
            <p:nvPr/>
          </p:nvSpPr>
          <p:spPr>
            <a:xfrm>
              <a:off x="8776351" y="3594626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3D-RA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D7BB5373-E4E8-9144-93FA-478A5CDFA6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8513" y="4978589"/>
            <a:ext cx="2487547" cy="171436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53579B6-0FFD-4443-ADB0-91A76D2D4532}"/>
              </a:ext>
            </a:extLst>
          </p:cNvPr>
          <p:cNvSpPr txBox="1"/>
          <p:nvPr/>
        </p:nvSpPr>
        <p:spPr>
          <a:xfrm>
            <a:off x="8630329" y="6601522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3d-RA</a:t>
            </a:r>
            <a:endParaRPr lang="en-US" sz="14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61CACB-0DA4-BD44-90E5-AFD6D1C4B430}"/>
              </a:ext>
            </a:extLst>
          </p:cNvPr>
          <p:cNvSpPr txBox="1"/>
          <p:nvPr/>
        </p:nvSpPr>
        <p:spPr>
          <a:xfrm rot="16200000">
            <a:off x="7203630" y="554421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NaR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B6B772-B17E-4644-9FB4-E851E3BC9B70}"/>
              </a:ext>
            </a:extLst>
          </p:cNvPr>
          <p:cNvSpPr txBox="1"/>
          <p:nvPr/>
        </p:nvSpPr>
        <p:spPr>
          <a:xfrm>
            <a:off x="9866878" y="354230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AACD30-6732-2045-85C2-3B0969EA8804}"/>
              </a:ext>
            </a:extLst>
          </p:cNvPr>
          <p:cNvSpPr txBox="1"/>
          <p:nvPr/>
        </p:nvSpPr>
        <p:spPr>
          <a:xfrm rot="16200000">
            <a:off x="4619576" y="223947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NaR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F499F3-E531-0040-8020-E4F3AFA1F6AE}"/>
              </a:ext>
            </a:extLst>
          </p:cNvPr>
          <p:cNvSpPr txBox="1"/>
          <p:nvPr/>
        </p:nvSpPr>
        <p:spPr>
          <a:xfrm>
            <a:off x="6009029" y="3374269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NaR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BA3DD73-1366-CB4E-8FDD-81E9AA347D19}"/>
              </a:ext>
            </a:extLst>
          </p:cNvPr>
          <p:cNvSpPr txBox="1"/>
          <p:nvPr/>
        </p:nvSpPr>
        <p:spPr>
          <a:xfrm>
            <a:off x="6232029" y="6659887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3d-RA</a:t>
            </a:r>
            <a:endParaRPr lang="en-US" sz="1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D3A515-3FCE-CF48-8E86-CDF26901F793}"/>
              </a:ext>
            </a:extLst>
          </p:cNvPr>
          <p:cNvSpPr txBox="1"/>
          <p:nvPr/>
        </p:nvSpPr>
        <p:spPr>
          <a:xfrm rot="16200000">
            <a:off x="4590873" y="566254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3d-RA</a:t>
            </a:r>
            <a:endParaRPr lang="en-US" sz="1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E4507B-CA66-B249-87F3-594694769176}"/>
              </a:ext>
            </a:extLst>
          </p:cNvPr>
          <p:cNvGrpSpPr/>
          <p:nvPr/>
        </p:nvGrpSpPr>
        <p:grpSpPr>
          <a:xfrm>
            <a:off x="7422882" y="441420"/>
            <a:ext cx="317116" cy="347658"/>
            <a:chOff x="7422882" y="499785"/>
            <a:chExt cx="317116" cy="3476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695A11-9B88-C340-975E-A3EBEC17B066}"/>
                </a:ext>
              </a:extLst>
            </p:cNvPr>
            <p:cNvSpPr txBox="1"/>
            <p:nvPr/>
          </p:nvSpPr>
          <p:spPr>
            <a:xfrm>
              <a:off x="7435712" y="499785"/>
              <a:ext cx="27443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/>
                <a:t>UP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0B30F6D-861F-D048-8C67-939D3B9A96FD}"/>
                </a:ext>
              </a:extLst>
            </p:cNvPr>
            <p:cNvSpPr txBox="1"/>
            <p:nvPr/>
          </p:nvSpPr>
          <p:spPr>
            <a:xfrm>
              <a:off x="7422882" y="662777"/>
              <a:ext cx="2824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/>
                <a:t>DN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4EFEB86-94C0-4047-8550-09391CD3E2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2165" y="733264"/>
              <a:ext cx="114658" cy="2540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ysDot"/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3F62D4D-DA51-654E-86E2-02339A90BC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25340" y="603089"/>
              <a:ext cx="114658" cy="2540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ysDot"/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7F8773-48CA-644E-8EA3-DF4E187EAC73}"/>
              </a:ext>
            </a:extLst>
          </p:cNvPr>
          <p:cNvGrpSpPr/>
          <p:nvPr/>
        </p:nvGrpSpPr>
        <p:grpSpPr>
          <a:xfrm>
            <a:off x="10026382" y="3781520"/>
            <a:ext cx="317116" cy="347658"/>
            <a:chOff x="7422882" y="499785"/>
            <a:chExt cx="317116" cy="347658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A7ACC87-DD1C-7D43-AF51-961E1BB4B7D2}"/>
                </a:ext>
              </a:extLst>
            </p:cNvPr>
            <p:cNvSpPr txBox="1"/>
            <p:nvPr/>
          </p:nvSpPr>
          <p:spPr>
            <a:xfrm>
              <a:off x="7435712" y="499785"/>
              <a:ext cx="27443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/>
                <a:t>UP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693B3CD-E8E8-0A48-B763-5C5F8050D5CF}"/>
                </a:ext>
              </a:extLst>
            </p:cNvPr>
            <p:cNvSpPr txBox="1"/>
            <p:nvPr/>
          </p:nvSpPr>
          <p:spPr>
            <a:xfrm>
              <a:off x="7422882" y="662777"/>
              <a:ext cx="2824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/>
                <a:t>DN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77C8EBE-3828-F444-AFC7-EF640EE17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2165" y="733264"/>
              <a:ext cx="114658" cy="2540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ysDot"/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8647F59-AB81-3D4F-B5DB-A98C442C13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25340" y="603089"/>
              <a:ext cx="114658" cy="2540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ysDot"/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091F812-AF1A-E545-9090-A184BA57B0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7095" y="176586"/>
            <a:ext cx="2417973" cy="149444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B598AF-3D50-FC48-ABF4-0882554B7941}"/>
              </a:ext>
            </a:extLst>
          </p:cNvPr>
          <p:cNvGrpSpPr/>
          <p:nvPr/>
        </p:nvGrpSpPr>
        <p:grpSpPr>
          <a:xfrm>
            <a:off x="322564" y="165536"/>
            <a:ext cx="1855714" cy="3276626"/>
            <a:chOff x="322564" y="135001"/>
            <a:chExt cx="1855714" cy="327662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9122D77-1A86-3C4E-84A4-2218776F2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740"/>
            <a:stretch/>
          </p:blipFill>
          <p:spPr>
            <a:xfrm rot="16200000">
              <a:off x="-235750" y="693315"/>
              <a:ext cx="2972341" cy="18557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C91279-9524-914A-8A8C-8EDDDF7CA1B8}"/>
                </a:ext>
              </a:extLst>
            </p:cNvPr>
            <p:cNvSpPr txBox="1"/>
            <p:nvPr/>
          </p:nvSpPr>
          <p:spPr>
            <a:xfrm>
              <a:off x="542063" y="3061951"/>
              <a:ext cx="31771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>
                  <a:solidFill>
                    <a:srgbClr val="00B050"/>
                  </a:solidFill>
                </a:rPr>
                <a:t>E13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1AE016-C30A-2A4E-ADC7-66B804EECCBD}"/>
                </a:ext>
              </a:extLst>
            </p:cNvPr>
            <p:cNvSpPr txBox="1"/>
            <p:nvPr/>
          </p:nvSpPr>
          <p:spPr>
            <a:xfrm>
              <a:off x="788392" y="3062345"/>
              <a:ext cx="2760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>
                  <a:solidFill>
                    <a:schemeClr val="accent2"/>
                  </a:solidFill>
                </a:rPr>
                <a:t>P0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02A8E6E-A854-0644-A798-D2BE98A9C6EC}"/>
                </a:ext>
              </a:extLst>
            </p:cNvPr>
            <p:cNvSpPr txBox="1"/>
            <p:nvPr/>
          </p:nvSpPr>
          <p:spPr>
            <a:xfrm>
              <a:off x="992828" y="3064172"/>
              <a:ext cx="2760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>
                  <a:solidFill>
                    <a:srgbClr val="7030A0"/>
                  </a:solidFill>
                </a:rPr>
                <a:t>P5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8A59524-7346-8348-A0EC-E2940EF5C4A2}"/>
                </a:ext>
              </a:extLst>
            </p:cNvPr>
            <p:cNvSpPr txBox="1"/>
            <p:nvPr/>
          </p:nvSpPr>
          <p:spPr>
            <a:xfrm>
              <a:off x="1182143" y="3063221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>
                  <a:solidFill>
                    <a:srgbClr val="00B050"/>
                  </a:solidFill>
                </a:rPr>
                <a:t>DD13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70F9D5C-BC0E-3E40-9831-EF67DC1C59D1}"/>
                </a:ext>
              </a:extLst>
            </p:cNvPr>
            <p:cNvSpPr txBox="1"/>
            <p:nvPr/>
          </p:nvSpPr>
          <p:spPr>
            <a:xfrm>
              <a:off x="1423392" y="3062345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>
                  <a:solidFill>
                    <a:schemeClr val="accent2"/>
                  </a:solidFill>
                </a:rPr>
                <a:t>DD21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72E3E47-B0A5-FF48-AD22-D75908D595A3}"/>
                </a:ext>
              </a:extLst>
            </p:cNvPr>
            <p:cNvSpPr txBox="1"/>
            <p:nvPr/>
          </p:nvSpPr>
          <p:spPr>
            <a:xfrm>
              <a:off x="1627828" y="3064172"/>
              <a:ext cx="40427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>
                  <a:solidFill>
                    <a:srgbClr val="7030A0"/>
                  </a:solidFill>
                </a:rPr>
                <a:t> DD25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12959E-7C8F-504A-A4F6-EA4DB8BFA917}"/>
                </a:ext>
              </a:extLst>
            </p:cNvPr>
            <p:cNvSpPr txBox="1"/>
            <p:nvPr/>
          </p:nvSpPr>
          <p:spPr>
            <a:xfrm>
              <a:off x="749587" y="3196183"/>
              <a:ext cx="3561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NaR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5BCD41E-FB95-894D-BA83-E80CA120B7E6}"/>
                </a:ext>
              </a:extLst>
            </p:cNvPr>
            <p:cNvSpPr txBox="1"/>
            <p:nvPr/>
          </p:nvSpPr>
          <p:spPr>
            <a:xfrm>
              <a:off x="1404330" y="3196183"/>
              <a:ext cx="445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3D-RA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71C3182-AA26-AB48-98F5-1E6F64522024}"/>
                </a:ext>
              </a:extLst>
            </p:cNvPr>
            <p:cNvCxnSpPr/>
            <p:nvPr/>
          </p:nvCxnSpPr>
          <p:spPr>
            <a:xfrm>
              <a:off x="635000" y="3229822"/>
              <a:ext cx="5738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84B4FE3-6AAE-7A48-984B-670A654E5942}"/>
                </a:ext>
              </a:extLst>
            </p:cNvPr>
            <p:cNvCxnSpPr/>
            <p:nvPr/>
          </p:nvCxnSpPr>
          <p:spPr>
            <a:xfrm>
              <a:off x="1314450" y="3229822"/>
              <a:ext cx="5738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B72189-1659-B349-810D-D223166F9F9D}"/>
              </a:ext>
            </a:extLst>
          </p:cNvPr>
          <p:cNvSpPr txBox="1"/>
          <p:nvPr/>
        </p:nvSpPr>
        <p:spPr>
          <a:xfrm rot="16200000">
            <a:off x="1783077" y="-31026"/>
            <a:ext cx="306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/>
              <a:t>ATAC</a:t>
            </a:r>
          </a:p>
          <a:p>
            <a:r>
              <a:rPr lang="en-US" sz="400"/>
              <a:t>peaks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52ADF5-F546-F042-9EC7-3F95A61E24B1}"/>
              </a:ext>
            </a:extLst>
          </p:cNvPr>
          <p:cNvSpPr txBox="1"/>
          <p:nvPr/>
        </p:nvSpPr>
        <p:spPr>
          <a:xfrm>
            <a:off x="18805" y="-7106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997825-DDBF-5D41-AA9A-D8C23A6617CC}"/>
              </a:ext>
            </a:extLst>
          </p:cNvPr>
          <p:cNvSpPr txBox="1"/>
          <p:nvPr/>
        </p:nvSpPr>
        <p:spPr>
          <a:xfrm>
            <a:off x="2212960" y="-5326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E5B8FB-3C98-584D-B5CE-0BF6FE736EA3}"/>
              </a:ext>
            </a:extLst>
          </p:cNvPr>
          <p:cNvSpPr txBox="1"/>
          <p:nvPr/>
        </p:nvSpPr>
        <p:spPr>
          <a:xfrm>
            <a:off x="2190329" y="16517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A6FFEF-430E-4941-A7E5-A8F9B203980D}"/>
              </a:ext>
            </a:extLst>
          </p:cNvPr>
          <p:cNvSpPr txBox="1"/>
          <p:nvPr/>
        </p:nvSpPr>
        <p:spPr>
          <a:xfrm>
            <a:off x="4345413" y="177736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P0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9B1F99A-FB2D-E64E-8A3C-81104620EEEC}"/>
              </a:ext>
            </a:extLst>
          </p:cNvPr>
          <p:cNvSpPr txBox="1"/>
          <p:nvPr/>
        </p:nvSpPr>
        <p:spPr>
          <a:xfrm>
            <a:off x="4345984" y="20064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P5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432E0E-A5E9-DA45-9482-08D1976D6C3C}"/>
              </a:ext>
            </a:extLst>
          </p:cNvPr>
          <p:cNvSpPr txBox="1"/>
          <p:nvPr/>
        </p:nvSpPr>
        <p:spPr>
          <a:xfrm>
            <a:off x="4351418" y="2260242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DD21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BCC5DEB-F225-2B42-AC2F-1A92AC8AE33B}"/>
              </a:ext>
            </a:extLst>
          </p:cNvPr>
          <p:cNvSpPr txBox="1"/>
          <p:nvPr/>
        </p:nvSpPr>
        <p:spPr>
          <a:xfrm>
            <a:off x="4351418" y="2488842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DD25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D2FCDE-7727-F44A-8471-0F6F3A3CB2A6}"/>
              </a:ext>
            </a:extLst>
          </p:cNvPr>
          <p:cNvSpPr txBox="1"/>
          <p:nvPr/>
        </p:nvSpPr>
        <p:spPr>
          <a:xfrm>
            <a:off x="4351763" y="2716634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DD13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DA4A4FC-B9C6-D940-97D3-9AC2F41AA538}"/>
              </a:ext>
            </a:extLst>
          </p:cNvPr>
          <p:cNvSpPr txBox="1"/>
          <p:nvPr/>
        </p:nvSpPr>
        <p:spPr>
          <a:xfrm>
            <a:off x="4357967" y="2963948"/>
            <a:ext cx="378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E13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D31BD1-6A8B-C641-B1FC-D07053799F02}"/>
              </a:ext>
            </a:extLst>
          </p:cNvPr>
          <p:cNvCxnSpPr/>
          <p:nvPr/>
        </p:nvCxnSpPr>
        <p:spPr>
          <a:xfrm>
            <a:off x="5464337" y="3392962"/>
            <a:ext cx="3643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BCBFBAE-1593-E24F-A065-6656D818611E}"/>
              </a:ext>
            </a:extLst>
          </p:cNvPr>
          <p:cNvCxnSpPr/>
          <p:nvPr/>
        </p:nvCxnSpPr>
        <p:spPr>
          <a:xfrm>
            <a:off x="5915995" y="3362482"/>
            <a:ext cx="3643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C0A3269-99DA-5F4B-BBF0-386AEBE00841}"/>
              </a:ext>
            </a:extLst>
          </p:cNvPr>
          <p:cNvCxnSpPr>
            <a:cxnSpLocks/>
          </p:cNvCxnSpPr>
          <p:nvPr/>
        </p:nvCxnSpPr>
        <p:spPr>
          <a:xfrm>
            <a:off x="6409216" y="3365249"/>
            <a:ext cx="5069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C255B5-D075-C244-AEA0-CA954226A1C7}"/>
              </a:ext>
            </a:extLst>
          </p:cNvPr>
          <p:cNvSpPr txBox="1"/>
          <p:nvPr/>
        </p:nvSpPr>
        <p:spPr>
          <a:xfrm>
            <a:off x="5367122" y="3357643"/>
            <a:ext cx="290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C1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A3D51A4-FBF9-9D4A-9DC8-FC40FFF0E73F}"/>
              </a:ext>
            </a:extLst>
          </p:cNvPr>
          <p:cNvSpPr txBox="1"/>
          <p:nvPr/>
        </p:nvSpPr>
        <p:spPr>
          <a:xfrm>
            <a:off x="5826619" y="3329023"/>
            <a:ext cx="290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C2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FB91DF6-95C9-F34D-9081-E26CF6FB1922}"/>
              </a:ext>
            </a:extLst>
          </p:cNvPr>
          <p:cNvSpPr txBox="1"/>
          <p:nvPr/>
        </p:nvSpPr>
        <p:spPr>
          <a:xfrm>
            <a:off x="6716930" y="3320159"/>
            <a:ext cx="290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C3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4802E37-4724-FC48-BEC6-85C5611A6017}"/>
              </a:ext>
            </a:extLst>
          </p:cNvPr>
          <p:cNvCxnSpPr>
            <a:cxnSpLocks/>
          </p:cNvCxnSpPr>
          <p:nvPr/>
        </p:nvCxnSpPr>
        <p:spPr>
          <a:xfrm>
            <a:off x="5465716" y="6697675"/>
            <a:ext cx="505876" cy="34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DEC3C31-9B49-304D-B38C-57D3BC047809}"/>
              </a:ext>
            </a:extLst>
          </p:cNvPr>
          <p:cNvCxnSpPr/>
          <p:nvPr/>
        </p:nvCxnSpPr>
        <p:spPr>
          <a:xfrm>
            <a:off x="6078117" y="6657120"/>
            <a:ext cx="3643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15310EC-6715-1F4D-8BDC-FD19677F586C}"/>
              </a:ext>
            </a:extLst>
          </p:cNvPr>
          <p:cNvCxnSpPr>
            <a:cxnSpLocks/>
          </p:cNvCxnSpPr>
          <p:nvPr/>
        </p:nvCxnSpPr>
        <p:spPr>
          <a:xfrm>
            <a:off x="6558368" y="6659887"/>
            <a:ext cx="5069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F3920969-35A5-B14F-8DCC-79F4A92C02A5}"/>
              </a:ext>
            </a:extLst>
          </p:cNvPr>
          <p:cNvSpPr txBox="1"/>
          <p:nvPr/>
        </p:nvSpPr>
        <p:spPr>
          <a:xfrm>
            <a:off x="5374511" y="6663077"/>
            <a:ext cx="290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C1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94A2991-A8A7-FF4C-B2A6-10FC5FCDFC92}"/>
              </a:ext>
            </a:extLst>
          </p:cNvPr>
          <p:cNvSpPr txBox="1"/>
          <p:nvPr/>
        </p:nvSpPr>
        <p:spPr>
          <a:xfrm>
            <a:off x="5988741" y="6623661"/>
            <a:ext cx="290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C2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352E1B4-DABC-CB41-914C-FB6E0D442FB3}"/>
              </a:ext>
            </a:extLst>
          </p:cNvPr>
          <p:cNvSpPr txBox="1"/>
          <p:nvPr/>
        </p:nvSpPr>
        <p:spPr>
          <a:xfrm>
            <a:off x="6866082" y="6614797"/>
            <a:ext cx="290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349049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e 91">
            <a:extLst>
              <a:ext uri="{FF2B5EF4-FFF2-40B4-BE49-F238E27FC236}">
                <a16:creationId xmlns:a16="http://schemas.microsoft.com/office/drawing/2014/main" id="{31719DC5-29F6-6B46-B444-E50BB0159A4B}"/>
              </a:ext>
            </a:extLst>
          </p:cNvPr>
          <p:cNvSpPr/>
          <p:nvPr/>
        </p:nvSpPr>
        <p:spPr>
          <a:xfrm>
            <a:off x="5654921" y="1340224"/>
            <a:ext cx="3834857" cy="3613150"/>
          </a:xfrm>
          <a:prstGeom prst="pie">
            <a:avLst>
              <a:gd name="adj1" fmla="val 23399"/>
              <a:gd name="adj2" fmla="val 10796340"/>
            </a:avLst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ie 3">
            <a:extLst>
              <a:ext uri="{FF2B5EF4-FFF2-40B4-BE49-F238E27FC236}">
                <a16:creationId xmlns:a16="http://schemas.microsoft.com/office/drawing/2014/main" id="{9BC3D1DC-A4BA-7A4B-BADA-7AF842A917B3}"/>
              </a:ext>
            </a:extLst>
          </p:cNvPr>
          <p:cNvSpPr/>
          <p:nvPr/>
        </p:nvSpPr>
        <p:spPr>
          <a:xfrm>
            <a:off x="1642043" y="1335098"/>
            <a:ext cx="3834857" cy="3613150"/>
          </a:xfrm>
          <a:prstGeom prst="pie">
            <a:avLst>
              <a:gd name="adj1" fmla="val 23399"/>
              <a:gd name="adj2" fmla="val 1079634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U-Turn Arrow 33">
            <a:extLst>
              <a:ext uri="{FF2B5EF4-FFF2-40B4-BE49-F238E27FC236}">
                <a16:creationId xmlns:a16="http://schemas.microsoft.com/office/drawing/2014/main" id="{F8997AAC-B875-5446-958B-C7EAFD8C054A}"/>
              </a:ext>
            </a:extLst>
          </p:cNvPr>
          <p:cNvSpPr/>
          <p:nvPr/>
        </p:nvSpPr>
        <p:spPr>
          <a:xfrm flipH="1">
            <a:off x="6514480" y="2270940"/>
            <a:ext cx="1827557" cy="864973"/>
          </a:xfrm>
          <a:prstGeom prst="uturnArrow">
            <a:avLst>
              <a:gd name="adj1" fmla="val 1676"/>
              <a:gd name="adj2" fmla="val 2937"/>
              <a:gd name="adj3" fmla="val 3810"/>
              <a:gd name="adj4" fmla="val 17321"/>
              <a:gd name="adj5" fmla="val 864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U-Turn Arrow 34">
            <a:extLst>
              <a:ext uri="{FF2B5EF4-FFF2-40B4-BE49-F238E27FC236}">
                <a16:creationId xmlns:a16="http://schemas.microsoft.com/office/drawing/2014/main" id="{AB53ED78-EF4C-F941-8E3E-E2D12CF7DC9A}"/>
              </a:ext>
            </a:extLst>
          </p:cNvPr>
          <p:cNvSpPr/>
          <p:nvPr/>
        </p:nvSpPr>
        <p:spPr>
          <a:xfrm>
            <a:off x="8391732" y="2270940"/>
            <a:ext cx="252704" cy="864973"/>
          </a:xfrm>
          <a:prstGeom prst="uturnArrow">
            <a:avLst>
              <a:gd name="adj1" fmla="val 6081"/>
              <a:gd name="adj2" fmla="val 8810"/>
              <a:gd name="adj3" fmla="val 12619"/>
              <a:gd name="adj4" fmla="val 43750"/>
              <a:gd name="adj5" fmla="val 864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U-Turn Arrow 27">
            <a:extLst>
              <a:ext uri="{FF2B5EF4-FFF2-40B4-BE49-F238E27FC236}">
                <a16:creationId xmlns:a16="http://schemas.microsoft.com/office/drawing/2014/main" id="{13D71490-5C69-E44F-94A5-1A06E6FDF760}"/>
              </a:ext>
            </a:extLst>
          </p:cNvPr>
          <p:cNvSpPr/>
          <p:nvPr/>
        </p:nvSpPr>
        <p:spPr>
          <a:xfrm>
            <a:off x="2787443" y="2276990"/>
            <a:ext cx="1775346" cy="864973"/>
          </a:xfrm>
          <a:prstGeom prst="uturnArrow">
            <a:avLst>
              <a:gd name="adj1" fmla="val 2043"/>
              <a:gd name="adj2" fmla="val 2753"/>
              <a:gd name="adj3" fmla="val 4177"/>
              <a:gd name="adj4" fmla="val 14385"/>
              <a:gd name="adj5" fmla="val 87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U-Turn Arrow 28">
            <a:extLst>
              <a:ext uri="{FF2B5EF4-FFF2-40B4-BE49-F238E27FC236}">
                <a16:creationId xmlns:a16="http://schemas.microsoft.com/office/drawing/2014/main" id="{874CE834-3D57-A046-BE0F-ABF311570422}"/>
              </a:ext>
            </a:extLst>
          </p:cNvPr>
          <p:cNvSpPr/>
          <p:nvPr/>
        </p:nvSpPr>
        <p:spPr>
          <a:xfrm flipH="1">
            <a:off x="2471904" y="2277591"/>
            <a:ext cx="283773" cy="864973"/>
          </a:xfrm>
          <a:prstGeom prst="uturnArrow">
            <a:avLst>
              <a:gd name="adj1" fmla="val 6081"/>
              <a:gd name="adj2" fmla="val 8810"/>
              <a:gd name="adj3" fmla="val 12619"/>
              <a:gd name="adj4" fmla="val 43750"/>
              <a:gd name="adj5" fmla="val 86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421EE4-1397-D147-A406-3F49E641DF8A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1644650" y="3143250"/>
            <a:ext cx="3822700" cy="0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6AAF27E-6FAE-8C4E-B80E-63D66F721520}"/>
              </a:ext>
            </a:extLst>
          </p:cNvPr>
          <p:cNvSpPr/>
          <p:nvPr/>
        </p:nvSpPr>
        <p:spPr>
          <a:xfrm>
            <a:off x="4279900" y="3054350"/>
            <a:ext cx="1187450" cy="177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8B53C-6CE3-4144-875A-CF4FD24E7C16}"/>
              </a:ext>
            </a:extLst>
          </p:cNvPr>
          <p:cNvSpPr/>
          <p:nvPr/>
        </p:nvSpPr>
        <p:spPr>
          <a:xfrm>
            <a:off x="1644650" y="3054350"/>
            <a:ext cx="1187450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8553E-0300-A649-808A-8E2698A78004}"/>
              </a:ext>
            </a:extLst>
          </p:cNvPr>
          <p:cNvSpPr/>
          <p:nvPr/>
        </p:nvSpPr>
        <p:spPr>
          <a:xfrm>
            <a:off x="2933035" y="3054350"/>
            <a:ext cx="1240400" cy="177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741E566B-7DF5-2F4F-9C26-7FCEB311771F}"/>
              </a:ext>
            </a:extLst>
          </p:cNvPr>
          <p:cNvSpPr/>
          <p:nvPr/>
        </p:nvSpPr>
        <p:spPr>
          <a:xfrm>
            <a:off x="1909762" y="2324100"/>
            <a:ext cx="288925" cy="7302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22940CB8-63B1-0748-A1A5-E71C24F75308}"/>
              </a:ext>
            </a:extLst>
          </p:cNvPr>
          <p:cNvSpPr/>
          <p:nvPr/>
        </p:nvSpPr>
        <p:spPr>
          <a:xfrm rot="10800000">
            <a:off x="6034087" y="3225800"/>
            <a:ext cx="288925" cy="7302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30C0B22A-E567-F045-B547-BE660AC8DD36}"/>
              </a:ext>
            </a:extLst>
          </p:cNvPr>
          <p:cNvSpPr/>
          <p:nvPr/>
        </p:nvSpPr>
        <p:spPr>
          <a:xfrm rot="10800000">
            <a:off x="4884737" y="3232150"/>
            <a:ext cx="288925" cy="73025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C892DC08-59C7-9C49-9C97-660698770CE0}"/>
              </a:ext>
            </a:extLst>
          </p:cNvPr>
          <p:cNvSpPr/>
          <p:nvPr/>
        </p:nvSpPr>
        <p:spPr>
          <a:xfrm>
            <a:off x="8894762" y="2317750"/>
            <a:ext cx="288925" cy="73025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>
            <a:extLst>
              <a:ext uri="{FF2B5EF4-FFF2-40B4-BE49-F238E27FC236}">
                <a16:creationId xmlns:a16="http://schemas.microsoft.com/office/drawing/2014/main" id="{9EB6A36C-3A08-994D-A47F-CE43C486E390}"/>
              </a:ext>
            </a:extLst>
          </p:cNvPr>
          <p:cNvSpPr/>
          <p:nvPr/>
        </p:nvSpPr>
        <p:spPr>
          <a:xfrm>
            <a:off x="2358329" y="2892426"/>
            <a:ext cx="92075" cy="857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>
            <a:extLst>
              <a:ext uri="{FF2B5EF4-FFF2-40B4-BE49-F238E27FC236}">
                <a16:creationId xmlns:a16="http://schemas.microsoft.com/office/drawing/2014/main" id="{4B9AD52E-574A-4E49-9AAC-3E8330ABA515}"/>
              </a:ext>
            </a:extLst>
          </p:cNvPr>
          <p:cNvSpPr/>
          <p:nvPr/>
        </p:nvSpPr>
        <p:spPr>
          <a:xfrm>
            <a:off x="4616937" y="2915603"/>
            <a:ext cx="55967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35">
            <a:extLst>
              <a:ext uri="{FF2B5EF4-FFF2-40B4-BE49-F238E27FC236}">
                <a16:creationId xmlns:a16="http://schemas.microsoft.com/office/drawing/2014/main" id="{6A6309FF-56B8-6C4E-BF09-705E6B2B8D2C}"/>
              </a:ext>
            </a:extLst>
          </p:cNvPr>
          <p:cNvSpPr/>
          <p:nvPr/>
        </p:nvSpPr>
        <p:spPr>
          <a:xfrm flipH="1">
            <a:off x="8657577" y="2892125"/>
            <a:ext cx="95015" cy="85725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>
            <a:extLst>
              <a:ext uri="{FF2B5EF4-FFF2-40B4-BE49-F238E27FC236}">
                <a16:creationId xmlns:a16="http://schemas.microsoft.com/office/drawing/2014/main" id="{3E383C7A-3EBC-044C-AEE2-EDD4D5E9A8CE}"/>
              </a:ext>
            </a:extLst>
          </p:cNvPr>
          <p:cNvSpPr/>
          <p:nvPr/>
        </p:nvSpPr>
        <p:spPr>
          <a:xfrm flipH="1">
            <a:off x="6457084" y="2905777"/>
            <a:ext cx="4571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702C50-F5CD-674A-929E-8A7F9E3ACAA1}"/>
              </a:ext>
            </a:extLst>
          </p:cNvPr>
          <p:cNvSpPr txBox="1"/>
          <p:nvPr/>
        </p:nvSpPr>
        <p:spPr>
          <a:xfrm>
            <a:off x="2477931" y="194841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b="1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0DED5C-2583-D249-91FF-DBECB8DD0DA5}"/>
              </a:ext>
            </a:extLst>
          </p:cNvPr>
          <p:cNvSpPr txBox="1"/>
          <p:nvPr/>
        </p:nvSpPr>
        <p:spPr>
          <a:xfrm>
            <a:off x="3431576" y="193889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41E6E0-7198-7F48-9FB6-978BF3379567}"/>
              </a:ext>
            </a:extLst>
          </p:cNvPr>
          <p:cNvSpPr txBox="1"/>
          <p:nvPr/>
        </p:nvSpPr>
        <p:spPr>
          <a:xfrm>
            <a:off x="7345711" y="191400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I</a:t>
            </a:r>
            <a:r>
              <a:rPr lang="en-US" b="1" baseline="-25000">
                <a:solidFill>
                  <a:schemeClr val="accent2"/>
                </a:solidFill>
              </a:rPr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E18BD4-E344-8848-B734-24B159266E6B}"/>
              </a:ext>
            </a:extLst>
          </p:cNvPr>
          <p:cNvSpPr txBox="1"/>
          <p:nvPr/>
        </p:nvSpPr>
        <p:spPr>
          <a:xfrm>
            <a:off x="8328232" y="192670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A</a:t>
            </a:r>
            <a:r>
              <a:rPr lang="en-US" b="1" baseline="-25000">
                <a:solidFill>
                  <a:schemeClr val="accent2"/>
                </a:solidFill>
              </a:rPr>
              <a:t>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E97DDD-C19A-7D4A-BE4D-56B6DBB5EA05}"/>
              </a:ext>
            </a:extLst>
          </p:cNvPr>
          <p:cNvSpPr txBox="1"/>
          <p:nvPr/>
        </p:nvSpPr>
        <p:spPr>
          <a:xfrm>
            <a:off x="2113867" y="2999500"/>
            <a:ext cx="184731" cy="194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baseline="-250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15EA79-2E1B-1C45-A733-A83E2A5C79DD}"/>
              </a:ext>
            </a:extLst>
          </p:cNvPr>
          <p:cNvSpPr txBox="1"/>
          <p:nvPr/>
        </p:nvSpPr>
        <p:spPr>
          <a:xfrm>
            <a:off x="4229256" y="2999500"/>
            <a:ext cx="184731" cy="194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baseline="-25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76AB1E7-0152-CA41-A4DE-2EA7060607BD}"/>
              </a:ext>
            </a:extLst>
          </p:cNvPr>
          <p:cNvSpPr txBox="1"/>
          <p:nvPr/>
        </p:nvSpPr>
        <p:spPr>
          <a:xfrm>
            <a:off x="5880412" y="2995752"/>
            <a:ext cx="184731" cy="194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baseline="-250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5E18135-42CC-7A46-A022-34681FB6A467}"/>
              </a:ext>
            </a:extLst>
          </p:cNvPr>
          <p:cNvSpPr txBox="1"/>
          <p:nvPr/>
        </p:nvSpPr>
        <p:spPr>
          <a:xfrm>
            <a:off x="2370889" y="2999499"/>
            <a:ext cx="295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105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4160562-9E25-AE4B-87C8-54E54279642B}"/>
              </a:ext>
            </a:extLst>
          </p:cNvPr>
          <p:cNvSpPr txBox="1"/>
          <p:nvPr/>
        </p:nvSpPr>
        <p:spPr>
          <a:xfrm>
            <a:off x="4443535" y="3004565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050" baseline="-25000">
                <a:solidFill>
                  <a:schemeClr val="accent1">
                    <a:lumMod val="50000"/>
                  </a:schemeClr>
                </a:solidFill>
              </a:rPr>
              <a:t>p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67DEA22-9735-A041-B2AF-4988DADC1A53}"/>
              </a:ext>
            </a:extLst>
          </p:cNvPr>
          <p:cNvSpPr txBox="1"/>
          <p:nvPr/>
        </p:nvSpPr>
        <p:spPr>
          <a:xfrm>
            <a:off x="1650058" y="251759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3C1C7C3-944B-EC4F-997A-ACE363D1FAD7}"/>
              </a:ext>
            </a:extLst>
          </p:cNvPr>
          <p:cNvSpPr txBox="1"/>
          <p:nvPr/>
        </p:nvSpPr>
        <p:spPr>
          <a:xfrm>
            <a:off x="9101360" y="251607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4F9327A-A5D3-4C4F-B9AA-780A09AB77B0}"/>
              </a:ext>
            </a:extLst>
          </p:cNvPr>
          <p:cNvSpPr txBox="1"/>
          <p:nvPr/>
        </p:nvSpPr>
        <p:spPr>
          <a:xfrm>
            <a:off x="5757910" y="326373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  <a:p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A9B7EA6-2D6C-004B-BFB4-84A6999EA273}"/>
              </a:ext>
            </a:extLst>
          </p:cNvPr>
          <p:cNvSpPr txBox="1"/>
          <p:nvPr/>
        </p:nvSpPr>
        <p:spPr>
          <a:xfrm>
            <a:off x="5093176" y="3279712"/>
            <a:ext cx="35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36016E2-4F2F-6A47-B0B8-0964CD08EF73}"/>
              </a:ext>
            </a:extLst>
          </p:cNvPr>
          <p:cNvSpPr txBox="1"/>
          <p:nvPr/>
        </p:nvSpPr>
        <p:spPr>
          <a:xfrm>
            <a:off x="1841250" y="3007193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05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B0B5BA-B595-C14E-9CF5-7CC41DC23411}"/>
              </a:ext>
            </a:extLst>
          </p:cNvPr>
          <p:cNvSpPr txBox="1"/>
          <p:nvPr/>
        </p:nvSpPr>
        <p:spPr>
          <a:xfrm>
            <a:off x="4987374" y="3008365"/>
            <a:ext cx="295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105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30742D-9AB9-F34B-8FEF-36CE05D3B5AA}"/>
              </a:ext>
            </a:extLst>
          </p:cNvPr>
          <p:cNvCxnSpPr>
            <a:stCxn id="13" idx="2"/>
            <a:endCxn id="13" idx="6"/>
          </p:cNvCxnSpPr>
          <p:nvPr/>
        </p:nvCxnSpPr>
        <p:spPr>
          <a:xfrm>
            <a:off x="5664200" y="3136900"/>
            <a:ext cx="3822700" cy="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A0A511A-39F7-5B4E-8AEF-2B94F9C39D59}"/>
              </a:ext>
            </a:extLst>
          </p:cNvPr>
          <p:cNvSpPr/>
          <p:nvPr/>
        </p:nvSpPr>
        <p:spPr>
          <a:xfrm>
            <a:off x="6955055" y="3048000"/>
            <a:ext cx="1261826" cy="177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C1C12B-F220-CD42-B0F9-B1C17B472AE5}"/>
              </a:ext>
            </a:extLst>
          </p:cNvPr>
          <p:cNvSpPr/>
          <p:nvPr/>
        </p:nvSpPr>
        <p:spPr>
          <a:xfrm>
            <a:off x="5664200" y="1327150"/>
            <a:ext cx="3822700" cy="3619500"/>
          </a:xfrm>
          <a:prstGeom prst="ellipse">
            <a:avLst/>
          </a:prstGeom>
          <a:noFill/>
          <a:ln w="254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A4BEF5-2AD0-BB45-B1FD-423928170758}"/>
              </a:ext>
            </a:extLst>
          </p:cNvPr>
          <p:cNvSpPr/>
          <p:nvPr/>
        </p:nvSpPr>
        <p:spPr>
          <a:xfrm>
            <a:off x="1644650" y="1333500"/>
            <a:ext cx="3822700" cy="36195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4A154-6E99-8047-95A2-90092A147776}"/>
              </a:ext>
            </a:extLst>
          </p:cNvPr>
          <p:cNvSpPr txBox="1"/>
          <p:nvPr/>
        </p:nvSpPr>
        <p:spPr>
          <a:xfrm>
            <a:off x="3037162" y="635995"/>
            <a:ext cx="1136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Precursor </a:t>
            </a:r>
          </a:p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cell state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E741F1D-E660-6043-8864-44AEE7DD7779}"/>
              </a:ext>
            </a:extLst>
          </p:cNvPr>
          <p:cNvSpPr txBox="1"/>
          <p:nvPr/>
        </p:nvSpPr>
        <p:spPr>
          <a:xfrm>
            <a:off x="6814027" y="635995"/>
            <a:ext cx="1543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Differentiated </a:t>
            </a:r>
          </a:p>
          <a:p>
            <a:pPr algn="ctr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cell state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25CB535-1492-794D-BF79-7FEF791454B8}"/>
              </a:ext>
            </a:extLst>
          </p:cNvPr>
          <p:cNvSpPr txBox="1"/>
          <p:nvPr/>
        </p:nvSpPr>
        <p:spPr>
          <a:xfrm>
            <a:off x="2097618" y="2527160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  <a:p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59BAC76-7899-CE43-8B4F-B9BA6BD3917A}"/>
              </a:ext>
            </a:extLst>
          </p:cNvPr>
          <p:cNvSpPr txBox="1"/>
          <p:nvPr/>
        </p:nvSpPr>
        <p:spPr>
          <a:xfrm>
            <a:off x="4618078" y="32895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8427DE4-1C80-AE41-A3A4-2B7E2F006D01}"/>
              </a:ext>
            </a:extLst>
          </p:cNvPr>
          <p:cNvSpPr txBox="1"/>
          <p:nvPr/>
        </p:nvSpPr>
        <p:spPr>
          <a:xfrm>
            <a:off x="8635545" y="2516071"/>
            <a:ext cx="35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649A7AB-31E4-D049-AF4A-6406D38F5AC9}"/>
              </a:ext>
            </a:extLst>
          </p:cNvPr>
          <p:cNvSpPr txBox="1"/>
          <p:nvPr/>
        </p:nvSpPr>
        <p:spPr>
          <a:xfrm>
            <a:off x="6230121" y="327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120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B1162-6232-EE44-AF30-44C903277412}"/>
              </a:ext>
            </a:extLst>
          </p:cNvPr>
          <p:cNvSpPr txBox="1"/>
          <p:nvPr/>
        </p:nvSpPr>
        <p:spPr>
          <a:xfrm>
            <a:off x="4522663" y="183671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1">
                    <a:lumMod val="50000"/>
                  </a:schemeClr>
                </a:solidFill>
              </a:rPr>
              <a:t>UP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0A64BD4-B52F-ED43-8CE9-BE6F7835D3E8}"/>
              </a:ext>
            </a:extLst>
          </p:cNvPr>
          <p:cNvSpPr txBox="1"/>
          <p:nvPr/>
        </p:nvSpPr>
        <p:spPr>
          <a:xfrm>
            <a:off x="2271310" y="4149359"/>
            <a:ext cx="8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1">
                    <a:lumMod val="50000"/>
                  </a:schemeClr>
                </a:solidFill>
              </a:rPr>
              <a:t>DOWN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A357029-A2F5-294A-ACD1-2DCB00124581}"/>
              </a:ext>
            </a:extLst>
          </p:cNvPr>
          <p:cNvSpPr txBox="1"/>
          <p:nvPr/>
        </p:nvSpPr>
        <p:spPr>
          <a:xfrm>
            <a:off x="8102393" y="4105469"/>
            <a:ext cx="8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DOWN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0079749-4852-2947-8BAD-DC5290F7CF39}"/>
              </a:ext>
            </a:extLst>
          </p:cNvPr>
          <p:cNvSpPr txBox="1"/>
          <p:nvPr/>
        </p:nvSpPr>
        <p:spPr>
          <a:xfrm>
            <a:off x="6373953" y="1754227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5925A6-E353-8D4A-891E-E2BEAA112246}"/>
              </a:ext>
            </a:extLst>
          </p:cNvPr>
          <p:cNvSpPr/>
          <p:nvPr/>
        </p:nvSpPr>
        <p:spPr>
          <a:xfrm>
            <a:off x="8299450" y="3048000"/>
            <a:ext cx="1187450" cy="177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6123FCE-F2FD-8B4A-BA68-D0BEB78758F9}"/>
              </a:ext>
            </a:extLst>
          </p:cNvPr>
          <p:cNvSpPr txBox="1"/>
          <p:nvPr/>
        </p:nvSpPr>
        <p:spPr>
          <a:xfrm>
            <a:off x="8961185" y="3005190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050" baseline="-25000">
                <a:solidFill>
                  <a:schemeClr val="accent1">
                    <a:lumMod val="50000"/>
                  </a:schemeClr>
                </a:solidFill>
              </a:rPr>
              <a:t>p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1ADFCC-5ABB-BA48-B336-FBDC268198A9}"/>
              </a:ext>
            </a:extLst>
          </p:cNvPr>
          <p:cNvSpPr txBox="1"/>
          <p:nvPr/>
        </p:nvSpPr>
        <p:spPr>
          <a:xfrm>
            <a:off x="8487776" y="2996107"/>
            <a:ext cx="295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1050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C0F4C8-2665-AF42-98E4-16C1FA2AABAB}"/>
              </a:ext>
            </a:extLst>
          </p:cNvPr>
          <p:cNvSpPr/>
          <p:nvPr/>
        </p:nvSpPr>
        <p:spPr>
          <a:xfrm>
            <a:off x="5664200" y="3048000"/>
            <a:ext cx="1187450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4A3056-1D42-E94E-857A-2B59126BB72A}"/>
              </a:ext>
            </a:extLst>
          </p:cNvPr>
          <p:cNvGrpSpPr/>
          <p:nvPr/>
        </p:nvGrpSpPr>
        <p:grpSpPr>
          <a:xfrm>
            <a:off x="5817069" y="2996107"/>
            <a:ext cx="882104" cy="254520"/>
            <a:chOff x="5817069" y="2646857"/>
            <a:chExt cx="882104" cy="25452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7D67778-80C3-5349-802C-5ED1FBB4F63E}"/>
                </a:ext>
              </a:extLst>
            </p:cNvPr>
            <p:cNvSpPr txBox="1"/>
            <p:nvPr/>
          </p:nvSpPr>
          <p:spPr>
            <a:xfrm>
              <a:off x="5817069" y="2646857"/>
              <a:ext cx="2952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  <a:r>
                <a:rPr lang="en-US" sz="1050" baseline="-25000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7C2DD46-1B9E-684F-A39D-730820F36B60}"/>
                </a:ext>
              </a:extLst>
            </p:cNvPr>
            <p:cNvSpPr txBox="1"/>
            <p:nvPr/>
          </p:nvSpPr>
          <p:spPr>
            <a:xfrm>
              <a:off x="6437563" y="2647461"/>
              <a:ext cx="2616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2">
                      <a:lumMod val="75000"/>
                    </a:schemeClr>
                  </a:solidFill>
                </a:rPr>
                <a:t>i</a:t>
              </a:r>
              <a:r>
                <a:rPr lang="en-US" sz="1050" baseline="-25000">
                  <a:solidFill>
                    <a:schemeClr val="accent2">
                      <a:lumMod val="75000"/>
                    </a:schemeClr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8211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57414</TotalTime>
  <Words>693</Words>
  <Application>Microsoft Macintosh PowerPoint</Application>
  <PresentationFormat>Widescreen</PresentationFormat>
  <Paragraphs>483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Michel Georges</cp:lastModifiedBy>
  <cp:revision>391</cp:revision>
  <dcterms:created xsi:type="dcterms:W3CDTF">2019-11-04T15:18:09Z</dcterms:created>
  <dcterms:modified xsi:type="dcterms:W3CDTF">2020-03-02T06:22:56Z</dcterms:modified>
</cp:coreProperties>
</file>